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306" r:id="rId4"/>
    <p:sldId id="263" r:id="rId5"/>
    <p:sldId id="262" r:id="rId6"/>
    <p:sldId id="268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308" r:id="rId15"/>
    <p:sldId id="264" r:id="rId16"/>
    <p:sldId id="265" r:id="rId17"/>
    <p:sldId id="267" r:id="rId18"/>
    <p:sldId id="307" r:id="rId19"/>
    <p:sldId id="294" r:id="rId20"/>
    <p:sldId id="295" r:id="rId21"/>
    <p:sldId id="293" r:id="rId22"/>
    <p:sldId id="296" r:id="rId23"/>
    <p:sldId id="297" r:id="rId24"/>
    <p:sldId id="302" r:id="rId25"/>
    <p:sldId id="303" r:id="rId26"/>
    <p:sldId id="304" r:id="rId27"/>
    <p:sldId id="300" r:id="rId28"/>
    <p:sldId id="305" r:id="rId29"/>
    <p:sldId id="257" r:id="rId30"/>
    <p:sldId id="301" r:id="rId31"/>
    <p:sldId id="285" r:id="rId32"/>
    <p:sldId id="283" r:id="rId33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 varScale="1">
        <p:scale>
          <a:sx n="142" d="100"/>
          <a:sy n="142" d="100"/>
        </p:scale>
        <p:origin x="2370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B203C-7481-4A5E-A2F6-F514D78D15E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2965EA-A9ED-4558-8281-6075449F8A13}">
      <dgm:prSet custT="1"/>
      <dgm:spPr/>
      <dgm:t>
        <a:bodyPr/>
        <a:lstStyle/>
        <a:p>
          <a:r>
            <a:rPr lang="en-US" sz="3100" dirty="0"/>
            <a:t>Les experts du  5 Km</a:t>
          </a:r>
        </a:p>
      </dgm:t>
    </dgm:pt>
    <dgm:pt modelId="{67A7D50F-C31B-4059-8C30-C4F3D62D31E2}" type="parTrans" cxnId="{C553913A-4AF5-4925-9A75-A6ED54C2AB20}">
      <dgm:prSet/>
      <dgm:spPr/>
      <dgm:t>
        <a:bodyPr/>
        <a:lstStyle/>
        <a:p>
          <a:endParaRPr lang="en-US"/>
        </a:p>
      </dgm:t>
    </dgm:pt>
    <dgm:pt modelId="{2F089CE4-ABCC-43BC-B08A-E2B9E7DA608D}" type="sibTrans" cxnId="{C553913A-4AF5-4925-9A75-A6ED54C2AB20}">
      <dgm:prSet/>
      <dgm:spPr/>
      <dgm:t>
        <a:bodyPr/>
        <a:lstStyle/>
        <a:p>
          <a:endParaRPr lang="en-US"/>
        </a:p>
      </dgm:t>
    </dgm:pt>
    <dgm:pt modelId="{B76B3284-5BF0-432F-85B6-737E38B5396A}">
      <dgm:prSet/>
      <dgm:spPr/>
      <dgm:t>
        <a:bodyPr/>
        <a:lstStyle/>
        <a:p>
          <a:r>
            <a:rPr lang="en-US" dirty="0"/>
            <a:t>Pour </a:t>
          </a:r>
          <a:r>
            <a:rPr lang="en-US" dirty="0" err="1"/>
            <a:t>ceux</a:t>
          </a:r>
          <a:r>
            <a:rPr lang="en-US" dirty="0"/>
            <a:t> qui </a:t>
          </a:r>
          <a:r>
            <a:rPr lang="en-US" dirty="0" err="1"/>
            <a:t>aiment</a:t>
          </a:r>
          <a:r>
            <a:rPr lang="en-US" dirty="0"/>
            <a:t> la </a:t>
          </a:r>
          <a:r>
            <a:rPr lang="en-US" dirty="0" err="1"/>
            <a:t>vitesse</a:t>
          </a:r>
          <a:endParaRPr lang="en-US" dirty="0"/>
        </a:p>
      </dgm:t>
    </dgm:pt>
    <dgm:pt modelId="{9FD8352C-4069-4100-93FD-F6A851A43D0C}" type="parTrans" cxnId="{F6D840C4-19C5-4727-8472-6E7A8F93DA55}">
      <dgm:prSet/>
      <dgm:spPr/>
      <dgm:t>
        <a:bodyPr/>
        <a:lstStyle/>
        <a:p>
          <a:endParaRPr lang="en-US"/>
        </a:p>
      </dgm:t>
    </dgm:pt>
    <dgm:pt modelId="{C6940ECA-6B6B-4D8C-8137-CD5C97698CAA}" type="sibTrans" cxnId="{F6D840C4-19C5-4727-8472-6E7A8F93DA55}">
      <dgm:prSet/>
      <dgm:spPr/>
      <dgm:t>
        <a:bodyPr/>
        <a:lstStyle/>
        <a:p>
          <a:endParaRPr lang="en-US"/>
        </a:p>
      </dgm:t>
    </dgm:pt>
    <dgm:pt modelId="{7D7040D0-1866-4007-BA0F-1C09E25DD2D5}">
      <dgm:prSet/>
      <dgm:spPr/>
      <dgm:t>
        <a:bodyPr/>
        <a:lstStyle/>
        <a:p>
          <a:r>
            <a:rPr lang="en-US" dirty="0"/>
            <a:t>Pour </a:t>
          </a:r>
          <a:r>
            <a:rPr lang="en-US" dirty="0" err="1"/>
            <a:t>ceux</a:t>
          </a:r>
          <a:r>
            <a:rPr lang="en-US" dirty="0"/>
            <a:t> qui </a:t>
          </a:r>
          <a:r>
            <a:rPr lang="en-US" dirty="0" err="1"/>
            <a:t>débutent</a:t>
          </a:r>
          <a:endParaRPr lang="en-US" dirty="0"/>
        </a:p>
      </dgm:t>
    </dgm:pt>
    <dgm:pt modelId="{98B32BED-F80C-4D1F-BF4D-1789E4173455}" type="parTrans" cxnId="{20EF1EB5-605D-48D9-9D96-3E8361FB5D08}">
      <dgm:prSet/>
      <dgm:spPr/>
      <dgm:t>
        <a:bodyPr/>
        <a:lstStyle/>
        <a:p>
          <a:endParaRPr lang="en-US"/>
        </a:p>
      </dgm:t>
    </dgm:pt>
    <dgm:pt modelId="{A18768CB-D22A-41EB-930E-8ABA0926415F}" type="sibTrans" cxnId="{20EF1EB5-605D-48D9-9D96-3E8361FB5D08}">
      <dgm:prSet/>
      <dgm:spPr/>
      <dgm:t>
        <a:bodyPr/>
        <a:lstStyle/>
        <a:p>
          <a:endParaRPr lang="en-US"/>
        </a:p>
      </dgm:t>
    </dgm:pt>
    <dgm:pt modelId="{E1DD3D88-84A8-4C34-B153-AB2C6BA57873}">
      <dgm:prSet/>
      <dgm:spPr/>
      <dgm:t>
        <a:bodyPr/>
        <a:lstStyle/>
        <a:p>
          <a:r>
            <a:rPr lang="en-US" dirty="0"/>
            <a:t>… </a:t>
          </a:r>
          <a:r>
            <a:rPr lang="en-US" dirty="0" err="1"/>
            <a:t>ou</a:t>
          </a:r>
          <a:r>
            <a:rPr lang="en-US" dirty="0"/>
            <a:t> qui </a:t>
          </a:r>
          <a:r>
            <a:rPr lang="en-US" dirty="0" err="1"/>
            <a:t>veulent</a:t>
          </a:r>
          <a:r>
            <a:rPr lang="en-US" dirty="0"/>
            <a:t> </a:t>
          </a:r>
          <a:r>
            <a:rPr lang="en-US" dirty="0" err="1"/>
            <a:t>être</a:t>
          </a:r>
          <a:r>
            <a:rPr lang="en-US" dirty="0"/>
            <a:t> avant au bar</a:t>
          </a:r>
        </a:p>
      </dgm:t>
    </dgm:pt>
    <dgm:pt modelId="{3CE52932-8311-4DF1-8A57-0BA79599655C}" type="parTrans" cxnId="{D43EF6D5-0340-48F5-94D1-98801BC69637}">
      <dgm:prSet/>
      <dgm:spPr/>
      <dgm:t>
        <a:bodyPr/>
        <a:lstStyle/>
        <a:p>
          <a:endParaRPr lang="en-US"/>
        </a:p>
      </dgm:t>
    </dgm:pt>
    <dgm:pt modelId="{8BB63B38-4163-416D-A7AE-82380A32400F}" type="sibTrans" cxnId="{D43EF6D5-0340-48F5-94D1-98801BC69637}">
      <dgm:prSet/>
      <dgm:spPr/>
      <dgm:t>
        <a:bodyPr/>
        <a:lstStyle/>
        <a:p>
          <a:endParaRPr lang="en-US"/>
        </a:p>
      </dgm:t>
    </dgm:pt>
    <dgm:pt modelId="{1C2F09E6-1B65-46B3-B7A1-30932AE888BB}">
      <dgm:prSet/>
      <dgm:spPr/>
      <dgm:t>
        <a:bodyPr/>
        <a:lstStyle/>
        <a:p>
          <a:r>
            <a:rPr lang="fr-FR" dirty="0"/>
            <a:t>c’est court… mais ça pique quand même</a:t>
          </a:r>
          <a:endParaRPr lang="en-BE" dirty="0"/>
        </a:p>
      </dgm:t>
    </dgm:pt>
    <dgm:pt modelId="{238DBCC3-4907-446E-87B3-C58E3B2150BA}" type="parTrans" cxnId="{2B82BBD0-BC71-40B4-89C1-6939C25B9285}">
      <dgm:prSet/>
      <dgm:spPr/>
      <dgm:t>
        <a:bodyPr/>
        <a:lstStyle/>
        <a:p>
          <a:endParaRPr lang="en-BE"/>
        </a:p>
      </dgm:t>
    </dgm:pt>
    <dgm:pt modelId="{11C73DC7-3B27-465D-9C38-BD6AB723B22A}" type="sibTrans" cxnId="{2B82BBD0-BC71-40B4-89C1-6939C25B9285}">
      <dgm:prSet/>
      <dgm:spPr/>
      <dgm:t>
        <a:bodyPr/>
        <a:lstStyle/>
        <a:p>
          <a:endParaRPr lang="en-BE"/>
        </a:p>
      </dgm:t>
    </dgm:pt>
    <dgm:pt modelId="{76D281A9-7E36-4BC2-9577-630592E888D6}" type="pres">
      <dgm:prSet presAssocID="{C39B203C-7481-4A5E-A2F6-F514D78D15E8}" presName="vert0" presStyleCnt="0">
        <dgm:presLayoutVars>
          <dgm:dir/>
          <dgm:animOne val="branch"/>
          <dgm:animLvl val="lvl"/>
        </dgm:presLayoutVars>
      </dgm:prSet>
      <dgm:spPr/>
    </dgm:pt>
    <dgm:pt modelId="{4BB60161-A409-4B41-8813-A17D1E0DF4D5}" type="pres">
      <dgm:prSet presAssocID="{8C2965EA-A9ED-4558-8281-6075449F8A13}" presName="thickLine" presStyleLbl="alignNode1" presStyleIdx="0" presStyleCnt="5"/>
      <dgm:spPr/>
    </dgm:pt>
    <dgm:pt modelId="{9E596C40-3CDF-40B9-94CA-2D68FF4EE926}" type="pres">
      <dgm:prSet presAssocID="{8C2965EA-A9ED-4558-8281-6075449F8A13}" presName="horz1" presStyleCnt="0"/>
      <dgm:spPr/>
    </dgm:pt>
    <dgm:pt modelId="{FBF1782A-1903-4689-84D0-14269AFFC859}" type="pres">
      <dgm:prSet presAssocID="{8C2965EA-A9ED-4558-8281-6075449F8A13}" presName="tx1" presStyleLbl="revTx" presStyleIdx="0" presStyleCnt="5"/>
      <dgm:spPr/>
    </dgm:pt>
    <dgm:pt modelId="{2D06B485-CAB9-44F3-B6BB-B51162D44396}" type="pres">
      <dgm:prSet presAssocID="{8C2965EA-A9ED-4558-8281-6075449F8A13}" presName="vert1" presStyleCnt="0"/>
      <dgm:spPr/>
    </dgm:pt>
    <dgm:pt modelId="{DEAAC6E0-E976-403E-B4AB-5E1236559CC2}" type="pres">
      <dgm:prSet presAssocID="{1C2F09E6-1B65-46B3-B7A1-30932AE888BB}" presName="thickLine" presStyleLbl="alignNode1" presStyleIdx="1" presStyleCnt="5"/>
      <dgm:spPr/>
    </dgm:pt>
    <dgm:pt modelId="{2D0F2CD1-A859-4C3F-B79B-903D32CE38A9}" type="pres">
      <dgm:prSet presAssocID="{1C2F09E6-1B65-46B3-B7A1-30932AE888BB}" presName="horz1" presStyleCnt="0"/>
      <dgm:spPr/>
    </dgm:pt>
    <dgm:pt modelId="{56949B5F-95B6-4978-8F36-249B8BA30E4D}" type="pres">
      <dgm:prSet presAssocID="{1C2F09E6-1B65-46B3-B7A1-30932AE888BB}" presName="tx1" presStyleLbl="revTx" presStyleIdx="1" presStyleCnt="5"/>
      <dgm:spPr/>
    </dgm:pt>
    <dgm:pt modelId="{8929235C-7C9C-445B-BBB0-565B419E9E49}" type="pres">
      <dgm:prSet presAssocID="{1C2F09E6-1B65-46B3-B7A1-30932AE888BB}" presName="vert1" presStyleCnt="0"/>
      <dgm:spPr/>
    </dgm:pt>
    <dgm:pt modelId="{6CCF5224-70FE-498B-B197-0D7B215390D2}" type="pres">
      <dgm:prSet presAssocID="{B76B3284-5BF0-432F-85B6-737E38B5396A}" presName="thickLine" presStyleLbl="alignNode1" presStyleIdx="2" presStyleCnt="5"/>
      <dgm:spPr/>
    </dgm:pt>
    <dgm:pt modelId="{16136DAB-E7E3-48FA-8205-4FC67054BCE7}" type="pres">
      <dgm:prSet presAssocID="{B76B3284-5BF0-432F-85B6-737E38B5396A}" presName="horz1" presStyleCnt="0"/>
      <dgm:spPr/>
    </dgm:pt>
    <dgm:pt modelId="{72A8208E-BA27-4E32-BF8F-206AAF7BB4E8}" type="pres">
      <dgm:prSet presAssocID="{B76B3284-5BF0-432F-85B6-737E38B5396A}" presName="tx1" presStyleLbl="revTx" presStyleIdx="2" presStyleCnt="5"/>
      <dgm:spPr/>
    </dgm:pt>
    <dgm:pt modelId="{D7EE940B-9A9E-48CE-B803-2755C20E778E}" type="pres">
      <dgm:prSet presAssocID="{B76B3284-5BF0-432F-85B6-737E38B5396A}" presName="vert1" presStyleCnt="0"/>
      <dgm:spPr/>
    </dgm:pt>
    <dgm:pt modelId="{C7D2052B-82B1-4847-ADD5-95F14E36F311}" type="pres">
      <dgm:prSet presAssocID="{7D7040D0-1866-4007-BA0F-1C09E25DD2D5}" presName="thickLine" presStyleLbl="alignNode1" presStyleIdx="3" presStyleCnt="5"/>
      <dgm:spPr/>
    </dgm:pt>
    <dgm:pt modelId="{163BD6DF-866F-4B0E-B113-B4880BBDC076}" type="pres">
      <dgm:prSet presAssocID="{7D7040D0-1866-4007-BA0F-1C09E25DD2D5}" presName="horz1" presStyleCnt="0"/>
      <dgm:spPr/>
    </dgm:pt>
    <dgm:pt modelId="{66054A4B-103F-4C01-9C2E-D20523A7787D}" type="pres">
      <dgm:prSet presAssocID="{7D7040D0-1866-4007-BA0F-1C09E25DD2D5}" presName="tx1" presStyleLbl="revTx" presStyleIdx="3" presStyleCnt="5"/>
      <dgm:spPr/>
    </dgm:pt>
    <dgm:pt modelId="{CC2739CD-C8B3-41AA-8CAE-2E0231805A30}" type="pres">
      <dgm:prSet presAssocID="{7D7040D0-1866-4007-BA0F-1C09E25DD2D5}" presName="vert1" presStyleCnt="0"/>
      <dgm:spPr/>
    </dgm:pt>
    <dgm:pt modelId="{5E149560-4FAF-4390-BDB7-4C010152D9A7}" type="pres">
      <dgm:prSet presAssocID="{E1DD3D88-84A8-4C34-B153-AB2C6BA57873}" presName="thickLine" presStyleLbl="alignNode1" presStyleIdx="4" presStyleCnt="5"/>
      <dgm:spPr/>
    </dgm:pt>
    <dgm:pt modelId="{AD250F5F-C66B-460F-B61C-03DBBB5B2A92}" type="pres">
      <dgm:prSet presAssocID="{E1DD3D88-84A8-4C34-B153-AB2C6BA57873}" presName="horz1" presStyleCnt="0"/>
      <dgm:spPr/>
    </dgm:pt>
    <dgm:pt modelId="{10B41C88-C147-403A-9CCE-817B426E6477}" type="pres">
      <dgm:prSet presAssocID="{E1DD3D88-84A8-4C34-B153-AB2C6BA57873}" presName="tx1" presStyleLbl="revTx" presStyleIdx="4" presStyleCnt="5"/>
      <dgm:spPr/>
    </dgm:pt>
    <dgm:pt modelId="{75C50790-54D0-4B6A-BC4E-B672CFB0932B}" type="pres">
      <dgm:prSet presAssocID="{E1DD3D88-84A8-4C34-B153-AB2C6BA57873}" presName="vert1" presStyleCnt="0"/>
      <dgm:spPr/>
    </dgm:pt>
  </dgm:ptLst>
  <dgm:cxnLst>
    <dgm:cxn modelId="{C6176802-6446-403A-924D-BB78239E7EA9}" type="presOf" srcId="{1C2F09E6-1B65-46B3-B7A1-30932AE888BB}" destId="{56949B5F-95B6-4978-8F36-249B8BA30E4D}" srcOrd="0" destOrd="0" presId="urn:microsoft.com/office/officeart/2008/layout/LinedList"/>
    <dgm:cxn modelId="{B8E6972A-34EF-45F4-9A23-BCD5B93918EB}" type="presOf" srcId="{E1DD3D88-84A8-4C34-B153-AB2C6BA57873}" destId="{10B41C88-C147-403A-9CCE-817B426E6477}" srcOrd="0" destOrd="0" presId="urn:microsoft.com/office/officeart/2008/layout/LinedList"/>
    <dgm:cxn modelId="{C553913A-4AF5-4925-9A75-A6ED54C2AB20}" srcId="{C39B203C-7481-4A5E-A2F6-F514D78D15E8}" destId="{8C2965EA-A9ED-4558-8281-6075449F8A13}" srcOrd="0" destOrd="0" parTransId="{67A7D50F-C31B-4059-8C30-C4F3D62D31E2}" sibTransId="{2F089CE4-ABCC-43BC-B08A-E2B9E7DA608D}"/>
    <dgm:cxn modelId="{F2159046-151D-4E69-BFB5-8C7A0A34D30A}" type="presOf" srcId="{B76B3284-5BF0-432F-85B6-737E38B5396A}" destId="{72A8208E-BA27-4E32-BF8F-206AAF7BB4E8}" srcOrd="0" destOrd="0" presId="urn:microsoft.com/office/officeart/2008/layout/LinedList"/>
    <dgm:cxn modelId="{2873EB46-4AFC-464C-BDC7-3DD2544CB038}" type="presOf" srcId="{7D7040D0-1866-4007-BA0F-1C09E25DD2D5}" destId="{66054A4B-103F-4C01-9C2E-D20523A7787D}" srcOrd="0" destOrd="0" presId="urn:microsoft.com/office/officeart/2008/layout/LinedList"/>
    <dgm:cxn modelId="{0EC7E054-2E56-4F4E-8E26-DCC9EB5F1A46}" type="presOf" srcId="{8C2965EA-A9ED-4558-8281-6075449F8A13}" destId="{FBF1782A-1903-4689-84D0-14269AFFC859}" srcOrd="0" destOrd="0" presId="urn:microsoft.com/office/officeart/2008/layout/LinedList"/>
    <dgm:cxn modelId="{20EF1EB5-605D-48D9-9D96-3E8361FB5D08}" srcId="{C39B203C-7481-4A5E-A2F6-F514D78D15E8}" destId="{7D7040D0-1866-4007-BA0F-1C09E25DD2D5}" srcOrd="3" destOrd="0" parTransId="{98B32BED-F80C-4D1F-BF4D-1789E4173455}" sibTransId="{A18768CB-D22A-41EB-930E-8ABA0926415F}"/>
    <dgm:cxn modelId="{F6D840C4-19C5-4727-8472-6E7A8F93DA55}" srcId="{C39B203C-7481-4A5E-A2F6-F514D78D15E8}" destId="{B76B3284-5BF0-432F-85B6-737E38B5396A}" srcOrd="2" destOrd="0" parTransId="{9FD8352C-4069-4100-93FD-F6A851A43D0C}" sibTransId="{C6940ECA-6B6B-4D8C-8137-CD5C97698CAA}"/>
    <dgm:cxn modelId="{2B82BBD0-BC71-40B4-89C1-6939C25B9285}" srcId="{C39B203C-7481-4A5E-A2F6-F514D78D15E8}" destId="{1C2F09E6-1B65-46B3-B7A1-30932AE888BB}" srcOrd="1" destOrd="0" parTransId="{238DBCC3-4907-446E-87B3-C58E3B2150BA}" sibTransId="{11C73DC7-3B27-465D-9C38-BD6AB723B22A}"/>
    <dgm:cxn modelId="{D43EF6D5-0340-48F5-94D1-98801BC69637}" srcId="{C39B203C-7481-4A5E-A2F6-F514D78D15E8}" destId="{E1DD3D88-84A8-4C34-B153-AB2C6BA57873}" srcOrd="4" destOrd="0" parTransId="{3CE52932-8311-4DF1-8A57-0BA79599655C}" sibTransId="{8BB63B38-4163-416D-A7AE-82380A32400F}"/>
    <dgm:cxn modelId="{371AF9DA-106F-4395-A4F9-EC305E8F16A0}" type="presOf" srcId="{C39B203C-7481-4A5E-A2F6-F514D78D15E8}" destId="{76D281A9-7E36-4BC2-9577-630592E888D6}" srcOrd="0" destOrd="0" presId="urn:microsoft.com/office/officeart/2008/layout/LinedList"/>
    <dgm:cxn modelId="{2DFC02CC-41C7-4CCA-87C0-F0D8938628C7}" type="presParOf" srcId="{76D281A9-7E36-4BC2-9577-630592E888D6}" destId="{4BB60161-A409-4B41-8813-A17D1E0DF4D5}" srcOrd="0" destOrd="0" presId="urn:microsoft.com/office/officeart/2008/layout/LinedList"/>
    <dgm:cxn modelId="{972E1B4B-ADE8-433D-9EBE-1A8393CAFD43}" type="presParOf" srcId="{76D281A9-7E36-4BC2-9577-630592E888D6}" destId="{9E596C40-3CDF-40B9-94CA-2D68FF4EE926}" srcOrd="1" destOrd="0" presId="urn:microsoft.com/office/officeart/2008/layout/LinedList"/>
    <dgm:cxn modelId="{2AF7517E-300E-4FB0-8B9E-55F342382D0A}" type="presParOf" srcId="{9E596C40-3CDF-40B9-94CA-2D68FF4EE926}" destId="{FBF1782A-1903-4689-84D0-14269AFFC859}" srcOrd="0" destOrd="0" presId="urn:microsoft.com/office/officeart/2008/layout/LinedList"/>
    <dgm:cxn modelId="{F933CB18-49B0-40EA-ABD1-D9ED3B40CFA4}" type="presParOf" srcId="{9E596C40-3CDF-40B9-94CA-2D68FF4EE926}" destId="{2D06B485-CAB9-44F3-B6BB-B51162D44396}" srcOrd="1" destOrd="0" presId="urn:microsoft.com/office/officeart/2008/layout/LinedList"/>
    <dgm:cxn modelId="{85BC6344-D7CC-4844-ADAA-3B3B05FA6823}" type="presParOf" srcId="{76D281A9-7E36-4BC2-9577-630592E888D6}" destId="{DEAAC6E0-E976-403E-B4AB-5E1236559CC2}" srcOrd="2" destOrd="0" presId="urn:microsoft.com/office/officeart/2008/layout/LinedList"/>
    <dgm:cxn modelId="{8EFBDB3F-D7CF-40D6-A176-A98780D30A73}" type="presParOf" srcId="{76D281A9-7E36-4BC2-9577-630592E888D6}" destId="{2D0F2CD1-A859-4C3F-B79B-903D32CE38A9}" srcOrd="3" destOrd="0" presId="urn:microsoft.com/office/officeart/2008/layout/LinedList"/>
    <dgm:cxn modelId="{CCAC8329-8779-4C71-83B7-76DB0FB89F17}" type="presParOf" srcId="{2D0F2CD1-A859-4C3F-B79B-903D32CE38A9}" destId="{56949B5F-95B6-4978-8F36-249B8BA30E4D}" srcOrd="0" destOrd="0" presId="urn:microsoft.com/office/officeart/2008/layout/LinedList"/>
    <dgm:cxn modelId="{16B0F6C9-2DB4-4CD6-9BDA-AB2C70FDF168}" type="presParOf" srcId="{2D0F2CD1-A859-4C3F-B79B-903D32CE38A9}" destId="{8929235C-7C9C-445B-BBB0-565B419E9E49}" srcOrd="1" destOrd="0" presId="urn:microsoft.com/office/officeart/2008/layout/LinedList"/>
    <dgm:cxn modelId="{3578615C-6C29-41E0-B1CE-E3F51B627EDC}" type="presParOf" srcId="{76D281A9-7E36-4BC2-9577-630592E888D6}" destId="{6CCF5224-70FE-498B-B197-0D7B215390D2}" srcOrd="4" destOrd="0" presId="urn:microsoft.com/office/officeart/2008/layout/LinedList"/>
    <dgm:cxn modelId="{5CDCFA0F-7E7F-416D-A19A-0235323E0C92}" type="presParOf" srcId="{76D281A9-7E36-4BC2-9577-630592E888D6}" destId="{16136DAB-E7E3-48FA-8205-4FC67054BCE7}" srcOrd="5" destOrd="0" presId="urn:microsoft.com/office/officeart/2008/layout/LinedList"/>
    <dgm:cxn modelId="{40EAA75E-4690-41A5-A319-B91229C6C3DB}" type="presParOf" srcId="{16136DAB-E7E3-48FA-8205-4FC67054BCE7}" destId="{72A8208E-BA27-4E32-BF8F-206AAF7BB4E8}" srcOrd="0" destOrd="0" presId="urn:microsoft.com/office/officeart/2008/layout/LinedList"/>
    <dgm:cxn modelId="{0DA13127-7B5A-4083-A04F-9A9EFFDE4A2E}" type="presParOf" srcId="{16136DAB-E7E3-48FA-8205-4FC67054BCE7}" destId="{D7EE940B-9A9E-48CE-B803-2755C20E778E}" srcOrd="1" destOrd="0" presId="urn:microsoft.com/office/officeart/2008/layout/LinedList"/>
    <dgm:cxn modelId="{D30F3F59-EE31-4A80-93E4-A2457A8B4DC9}" type="presParOf" srcId="{76D281A9-7E36-4BC2-9577-630592E888D6}" destId="{C7D2052B-82B1-4847-ADD5-95F14E36F311}" srcOrd="6" destOrd="0" presId="urn:microsoft.com/office/officeart/2008/layout/LinedList"/>
    <dgm:cxn modelId="{06217AAE-D324-447D-9F20-8F266B3F2448}" type="presParOf" srcId="{76D281A9-7E36-4BC2-9577-630592E888D6}" destId="{163BD6DF-866F-4B0E-B113-B4880BBDC076}" srcOrd="7" destOrd="0" presId="urn:microsoft.com/office/officeart/2008/layout/LinedList"/>
    <dgm:cxn modelId="{2EE07E0B-0D9F-426F-8C07-176363FE6A3F}" type="presParOf" srcId="{163BD6DF-866F-4B0E-B113-B4880BBDC076}" destId="{66054A4B-103F-4C01-9C2E-D20523A7787D}" srcOrd="0" destOrd="0" presId="urn:microsoft.com/office/officeart/2008/layout/LinedList"/>
    <dgm:cxn modelId="{AC1E73D3-1870-4101-B7CE-198A08772284}" type="presParOf" srcId="{163BD6DF-866F-4B0E-B113-B4880BBDC076}" destId="{CC2739CD-C8B3-41AA-8CAE-2E0231805A30}" srcOrd="1" destOrd="0" presId="urn:microsoft.com/office/officeart/2008/layout/LinedList"/>
    <dgm:cxn modelId="{7CCC72A7-FFCE-495B-A277-F538912C97AC}" type="presParOf" srcId="{76D281A9-7E36-4BC2-9577-630592E888D6}" destId="{5E149560-4FAF-4390-BDB7-4C010152D9A7}" srcOrd="8" destOrd="0" presId="urn:microsoft.com/office/officeart/2008/layout/LinedList"/>
    <dgm:cxn modelId="{ADCCB8EE-0996-4F54-AB14-85AD41192AB9}" type="presParOf" srcId="{76D281A9-7E36-4BC2-9577-630592E888D6}" destId="{AD250F5F-C66B-460F-B61C-03DBBB5B2A92}" srcOrd="9" destOrd="0" presId="urn:microsoft.com/office/officeart/2008/layout/LinedList"/>
    <dgm:cxn modelId="{EA41B3F8-319B-4A15-B217-3461B782BA99}" type="presParOf" srcId="{AD250F5F-C66B-460F-B61C-03DBBB5B2A92}" destId="{10B41C88-C147-403A-9CCE-817B426E6477}" srcOrd="0" destOrd="0" presId="urn:microsoft.com/office/officeart/2008/layout/LinedList"/>
    <dgm:cxn modelId="{D113F1CF-3631-4187-BFF3-991C8584A635}" type="presParOf" srcId="{AD250F5F-C66B-460F-B61C-03DBBB5B2A92}" destId="{75C50790-54D0-4B6A-BC4E-B672CFB093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9FB1C0-8708-40D0-AF1B-248849C9AC9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17393A-0F28-4827-B9FD-B3E0EF8D0CC7}">
      <dgm:prSet/>
      <dgm:spPr/>
      <dgm:t>
        <a:bodyPr/>
        <a:lstStyle/>
        <a:p>
          <a:r>
            <a:rPr lang="en-US"/>
            <a:t>Les experts du 10 Km</a:t>
          </a:r>
        </a:p>
      </dgm:t>
    </dgm:pt>
    <dgm:pt modelId="{7D1EFBF5-2A3E-4696-B529-BC1727C84A21}" type="parTrans" cxnId="{6368D9A4-FA86-47EC-AEE8-1C90A4567F23}">
      <dgm:prSet/>
      <dgm:spPr/>
      <dgm:t>
        <a:bodyPr/>
        <a:lstStyle/>
        <a:p>
          <a:endParaRPr lang="en-US"/>
        </a:p>
      </dgm:t>
    </dgm:pt>
    <dgm:pt modelId="{EC335661-AD1D-4FAB-833B-AA525D9E7369}" type="sibTrans" cxnId="{6368D9A4-FA86-47EC-AEE8-1C90A4567F23}">
      <dgm:prSet/>
      <dgm:spPr/>
      <dgm:t>
        <a:bodyPr/>
        <a:lstStyle/>
        <a:p>
          <a:endParaRPr lang="en-US"/>
        </a:p>
      </dgm:t>
    </dgm:pt>
    <dgm:pt modelId="{9FAD53A7-DB30-44EC-B1CD-03FF70B40283}">
      <dgm:prSet/>
      <dgm:spPr/>
      <dgm:t>
        <a:bodyPr/>
        <a:lstStyle/>
        <a:p>
          <a:r>
            <a:rPr lang="en-US" dirty="0"/>
            <a:t>Les rois du cardio</a:t>
          </a:r>
        </a:p>
      </dgm:t>
    </dgm:pt>
    <dgm:pt modelId="{2CDCDA10-C395-4351-973C-4FDD58E53152}" type="parTrans" cxnId="{DB031AA8-369C-4735-AECF-EFCB4072BA06}">
      <dgm:prSet/>
      <dgm:spPr/>
      <dgm:t>
        <a:bodyPr/>
        <a:lstStyle/>
        <a:p>
          <a:endParaRPr lang="en-US"/>
        </a:p>
      </dgm:t>
    </dgm:pt>
    <dgm:pt modelId="{DAA00B4B-2B14-4D30-BC22-1F26ACC44667}" type="sibTrans" cxnId="{DB031AA8-369C-4735-AECF-EFCB4072BA06}">
      <dgm:prSet/>
      <dgm:spPr/>
      <dgm:t>
        <a:bodyPr/>
        <a:lstStyle/>
        <a:p>
          <a:endParaRPr lang="en-US"/>
        </a:p>
      </dgm:t>
    </dgm:pt>
    <dgm:pt modelId="{B1E0FB14-2C1C-4BBB-B94F-534FF4149759}">
      <dgm:prSet/>
      <dgm:spPr/>
      <dgm:t>
        <a:bodyPr/>
        <a:lstStyle/>
        <a:p>
          <a:r>
            <a:rPr lang="en-US" dirty="0"/>
            <a:t>sur la distance </a:t>
          </a:r>
          <a:r>
            <a:rPr lang="en-US" dirty="0" err="1"/>
            <a:t>reine</a:t>
          </a:r>
          <a:endParaRPr lang="en-US" dirty="0"/>
        </a:p>
      </dgm:t>
    </dgm:pt>
    <dgm:pt modelId="{52B160BE-FE26-4F88-9202-1AC95F893510}" type="parTrans" cxnId="{C92FC35C-74C8-4BA0-A3EC-66B9CC9CFA39}">
      <dgm:prSet/>
      <dgm:spPr/>
      <dgm:t>
        <a:bodyPr/>
        <a:lstStyle/>
        <a:p>
          <a:endParaRPr lang="en-US"/>
        </a:p>
      </dgm:t>
    </dgm:pt>
    <dgm:pt modelId="{7E7DE873-8330-452D-A4DA-39D7B8DD6F5C}" type="sibTrans" cxnId="{C92FC35C-74C8-4BA0-A3EC-66B9CC9CFA39}">
      <dgm:prSet/>
      <dgm:spPr/>
      <dgm:t>
        <a:bodyPr/>
        <a:lstStyle/>
        <a:p>
          <a:endParaRPr lang="en-US"/>
        </a:p>
      </dgm:t>
    </dgm:pt>
    <dgm:pt modelId="{6A0C42D4-1CCD-45ED-ADBC-F32505533191}">
      <dgm:prSet/>
      <dgm:spPr/>
      <dgm:t>
        <a:bodyPr/>
        <a:lstStyle/>
        <a:p>
          <a:r>
            <a:rPr lang="fr-FR" dirty="0"/>
            <a:t> Ni sprinteurs, ni marathoniens… juste parfaitement dosés.</a:t>
          </a:r>
          <a:endParaRPr lang="en-US" dirty="0"/>
        </a:p>
      </dgm:t>
    </dgm:pt>
    <dgm:pt modelId="{17B3FF44-8BC2-483B-8DB3-CAD418AD160D}" type="parTrans" cxnId="{3B3BC73B-F083-4B5A-AFF3-946938BE0E54}">
      <dgm:prSet/>
      <dgm:spPr/>
      <dgm:t>
        <a:bodyPr/>
        <a:lstStyle/>
        <a:p>
          <a:endParaRPr lang="en-US"/>
        </a:p>
      </dgm:t>
    </dgm:pt>
    <dgm:pt modelId="{96177BA2-4A95-4AA5-9BD9-C3B43A3F00BD}" type="sibTrans" cxnId="{3B3BC73B-F083-4B5A-AFF3-946938BE0E54}">
      <dgm:prSet/>
      <dgm:spPr/>
      <dgm:t>
        <a:bodyPr/>
        <a:lstStyle/>
        <a:p>
          <a:endParaRPr lang="en-US"/>
        </a:p>
      </dgm:t>
    </dgm:pt>
    <dgm:pt modelId="{0FAF6419-A58B-4DE6-A84D-C05658203754}">
      <dgm:prSet/>
      <dgm:spPr/>
      <dgm:t>
        <a:bodyPr/>
        <a:lstStyle/>
        <a:p>
          <a:r>
            <a:rPr lang="fr-FR" dirty="0"/>
            <a:t> Ils savent que le deuxième tour, c’est là que tout commence</a:t>
          </a:r>
          <a:endParaRPr lang="en-US" dirty="0"/>
        </a:p>
      </dgm:t>
    </dgm:pt>
    <dgm:pt modelId="{81A10EEA-BE08-484C-8FE9-33FB01B4715E}" type="parTrans" cxnId="{76F661AC-2D19-4399-9316-663A57B9FC78}">
      <dgm:prSet/>
      <dgm:spPr/>
      <dgm:t>
        <a:bodyPr/>
        <a:lstStyle/>
        <a:p>
          <a:endParaRPr lang="en-US"/>
        </a:p>
      </dgm:t>
    </dgm:pt>
    <dgm:pt modelId="{472DB35A-3B95-499B-B5D5-2D1329969327}" type="sibTrans" cxnId="{76F661AC-2D19-4399-9316-663A57B9FC78}">
      <dgm:prSet/>
      <dgm:spPr/>
      <dgm:t>
        <a:bodyPr/>
        <a:lstStyle/>
        <a:p>
          <a:endParaRPr lang="en-US"/>
        </a:p>
      </dgm:t>
    </dgm:pt>
    <dgm:pt modelId="{E6068A2C-C552-46C2-AF56-899F1ABE3CFE}">
      <dgm:prSet/>
      <dgm:spPr/>
      <dgm:t>
        <a:bodyPr/>
        <a:lstStyle/>
        <a:p>
          <a:r>
            <a:rPr lang="en-US" dirty="0" err="1"/>
            <a:t>Ils</a:t>
          </a:r>
          <a:r>
            <a:rPr lang="en-US" dirty="0"/>
            <a:t> </a:t>
          </a:r>
          <a:r>
            <a:rPr lang="en-US" dirty="0" err="1"/>
            <a:t>mélangent</a:t>
          </a:r>
          <a:r>
            <a:rPr lang="en-US" dirty="0"/>
            <a:t> endurance et </a:t>
          </a:r>
          <a:r>
            <a:rPr lang="en-US" dirty="0" err="1"/>
            <a:t>vitesse</a:t>
          </a:r>
          <a:endParaRPr lang="en-BE" dirty="0"/>
        </a:p>
      </dgm:t>
    </dgm:pt>
    <dgm:pt modelId="{914F1781-D42F-4CEB-B474-91F252631618}" type="parTrans" cxnId="{3A36BD93-DBA7-40D2-A121-5CEAA5DBE027}">
      <dgm:prSet/>
      <dgm:spPr/>
      <dgm:t>
        <a:bodyPr/>
        <a:lstStyle/>
        <a:p>
          <a:endParaRPr lang="en-BE"/>
        </a:p>
      </dgm:t>
    </dgm:pt>
    <dgm:pt modelId="{CBF57705-4ADB-4813-84D2-777FBA8B270C}" type="sibTrans" cxnId="{3A36BD93-DBA7-40D2-A121-5CEAA5DBE027}">
      <dgm:prSet/>
      <dgm:spPr/>
      <dgm:t>
        <a:bodyPr/>
        <a:lstStyle/>
        <a:p>
          <a:endParaRPr lang="en-BE"/>
        </a:p>
      </dgm:t>
    </dgm:pt>
    <dgm:pt modelId="{54C1C346-2A63-4558-B6B0-6D6B1BCFBED7}" type="pres">
      <dgm:prSet presAssocID="{D89FB1C0-8708-40D0-AF1B-248849C9AC92}" presName="vert0" presStyleCnt="0">
        <dgm:presLayoutVars>
          <dgm:dir/>
          <dgm:animOne val="branch"/>
          <dgm:animLvl val="lvl"/>
        </dgm:presLayoutVars>
      </dgm:prSet>
      <dgm:spPr/>
    </dgm:pt>
    <dgm:pt modelId="{506C65EA-CB2A-43F0-AE2C-967B9FC03A49}" type="pres">
      <dgm:prSet presAssocID="{4A17393A-0F28-4827-B9FD-B3E0EF8D0CC7}" presName="thickLine" presStyleLbl="alignNode1" presStyleIdx="0" presStyleCnt="6"/>
      <dgm:spPr/>
    </dgm:pt>
    <dgm:pt modelId="{ACACACF0-3EAB-423A-8A62-3AF0C00D186E}" type="pres">
      <dgm:prSet presAssocID="{4A17393A-0F28-4827-B9FD-B3E0EF8D0CC7}" presName="horz1" presStyleCnt="0"/>
      <dgm:spPr/>
    </dgm:pt>
    <dgm:pt modelId="{BA144C2A-726D-4787-9308-3844B53D3DB9}" type="pres">
      <dgm:prSet presAssocID="{4A17393A-0F28-4827-B9FD-B3E0EF8D0CC7}" presName="tx1" presStyleLbl="revTx" presStyleIdx="0" presStyleCnt="6"/>
      <dgm:spPr/>
    </dgm:pt>
    <dgm:pt modelId="{C62B5D4B-E657-4C6E-8E28-51A9C306C2DF}" type="pres">
      <dgm:prSet presAssocID="{4A17393A-0F28-4827-B9FD-B3E0EF8D0CC7}" presName="vert1" presStyleCnt="0"/>
      <dgm:spPr/>
    </dgm:pt>
    <dgm:pt modelId="{79766B84-1A35-43C8-9B5D-10E0EB78EBFF}" type="pres">
      <dgm:prSet presAssocID="{9FAD53A7-DB30-44EC-B1CD-03FF70B40283}" presName="thickLine" presStyleLbl="alignNode1" presStyleIdx="1" presStyleCnt="6"/>
      <dgm:spPr/>
    </dgm:pt>
    <dgm:pt modelId="{98D90681-4356-4C74-9FFC-0B092965717F}" type="pres">
      <dgm:prSet presAssocID="{9FAD53A7-DB30-44EC-B1CD-03FF70B40283}" presName="horz1" presStyleCnt="0"/>
      <dgm:spPr/>
    </dgm:pt>
    <dgm:pt modelId="{ECF0F1C2-CF80-414E-8EA9-608632B10378}" type="pres">
      <dgm:prSet presAssocID="{9FAD53A7-DB30-44EC-B1CD-03FF70B40283}" presName="tx1" presStyleLbl="revTx" presStyleIdx="1" presStyleCnt="6"/>
      <dgm:spPr/>
    </dgm:pt>
    <dgm:pt modelId="{873F2745-72FB-4B0A-BB61-A0D2F7DCBC42}" type="pres">
      <dgm:prSet presAssocID="{9FAD53A7-DB30-44EC-B1CD-03FF70B40283}" presName="vert1" presStyleCnt="0"/>
      <dgm:spPr/>
    </dgm:pt>
    <dgm:pt modelId="{5FEA322F-AF5B-489A-A6F7-1DA57E1B28D6}" type="pres">
      <dgm:prSet presAssocID="{B1E0FB14-2C1C-4BBB-B94F-534FF4149759}" presName="thickLine" presStyleLbl="alignNode1" presStyleIdx="2" presStyleCnt="6"/>
      <dgm:spPr/>
    </dgm:pt>
    <dgm:pt modelId="{74BEB6B7-7139-4A1C-9A7F-E7A772773ACD}" type="pres">
      <dgm:prSet presAssocID="{B1E0FB14-2C1C-4BBB-B94F-534FF4149759}" presName="horz1" presStyleCnt="0"/>
      <dgm:spPr/>
    </dgm:pt>
    <dgm:pt modelId="{BC444D3B-6605-4CBC-AE43-92E80737FF05}" type="pres">
      <dgm:prSet presAssocID="{B1E0FB14-2C1C-4BBB-B94F-534FF4149759}" presName="tx1" presStyleLbl="revTx" presStyleIdx="2" presStyleCnt="6"/>
      <dgm:spPr/>
    </dgm:pt>
    <dgm:pt modelId="{3FA08DA5-B614-4E8F-BDA5-06D2FC416C79}" type="pres">
      <dgm:prSet presAssocID="{B1E0FB14-2C1C-4BBB-B94F-534FF4149759}" presName="vert1" presStyleCnt="0"/>
      <dgm:spPr/>
    </dgm:pt>
    <dgm:pt modelId="{7C820CB8-04E8-4EE3-ACB6-4FD9E83D00CA}" type="pres">
      <dgm:prSet presAssocID="{6A0C42D4-1CCD-45ED-ADBC-F32505533191}" presName="thickLine" presStyleLbl="alignNode1" presStyleIdx="3" presStyleCnt="6"/>
      <dgm:spPr/>
    </dgm:pt>
    <dgm:pt modelId="{AF01BFBF-1D15-405C-8DBD-E7EDA1AEC45F}" type="pres">
      <dgm:prSet presAssocID="{6A0C42D4-1CCD-45ED-ADBC-F32505533191}" presName="horz1" presStyleCnt="0"/>
      <dgm:spPr/>
    </dgm:pt>
    <dgm:pt modelId="{92C276FE-1631-4C54-9464-0BDB60751B63}" type="pres">
      <dgm:prSet presAssocID="{6A0C42D4-1CCD-45ED-ADBC-F32505533191}" presName="tx1" presStyleLbl="revTx" presStyleIdx="3" presStyleCnt="6"/>
      <dgm:spPr/>
    </dgm:pt>
    <dgm:pt modelId="{2EF07CAD-162F-46B8-A47E-57192BE35845}" type="pres">
      <dgm:prSet presAssocID="{6A0C42D4-1CCD-45ED-ADBC-F32505533191}" presName="vert1" presStyleCnt="0"/>
      <dgm:spPr/>
    </dgm:pt>
    <dgm:pt modelId="{6966B0EB-A463-4209-A76F-BBF41B972E1B}" type="pres">
      <dgm:prSet presAssocID="{0FAF6419-A58B-4DE6-A84D-C05658203754}" presName="thickLine" presStyleLbl="alignNode1" presStyleIdx="4" presStyleCnt="6"/>
      <dgm:spPr/>
    </dgm:pt>
    <dgm:pt modelId="{27A35A61-1183-4996-935B-6BF7D957D961}" type="pres">
      <dgm:prSet presAssocID="{0FAF6419-A58B-4DE6-A84D-C05658203754}" presName="horz1" presStyleCnt="0"/>
      <dgm:spPr/>
    </dgm:pt>
    <dgm:pt modelId="{F8CE5C0D-B584-48E9-B604-559AB86F7090}" type="pres">
      <dgm:prSet presAssocID="{0FAF6419-A58B-4DE6-A84D-C05658203754}" presName="tx1" presStyleLbl="revTx" presStyleIdx="4" presStyleCnt="6"/>
      <dgm:spPr/>
    </dgm:pt>
    <dgm:pt modelId="{21858B3B-7C6E-4A40-8645-5A700BA7C250}" type="pres">
      <dgm:prSet presAssocID="{0FAF6419-A58B-4DE6-A84D-C05658203754}" presName="vert1" presStyleCnt="0"/>
      <dgm:spPr/>
    </dgm:pt>
    <dgm:pt modelId="{D9EAC991-F211-4C07-AB1F-E0431862F44F}" type="pres">
      <dgm:prSet presAssocID="{E6068A2C-C552-46C2-AF56-899F1ABE3CFE}" presName="thickLine" presStyleLbl="alignNode1" presStyleIdx="5" presStyleCnt="6"/>
      <dgm:spPr/>
    </dgm:pt>
    <dgm:pt modelId="{A006576F-D18B-4C2F-84F2-46F6031BED76}" type="pres">
      <dgm:prSet presAssocID="{E6068A2C-C552-46C2-AF56-899F1ABE3CFE}" presName="horz1" presStyleCnt="0"/>
      <dgm:spPr/>
    </dgm:pt>
    <dgm:pt modelId="{A36DB0F5-8D1C-42DF-9E13-E0900EEC4594}" type="pres">
      <dgm:prSet presAssocID="{E6068A2C-C552-46C2-AF56-899F1ABE3CFE}" presName="tx1" presStyleLbl="revTx" presStyleIdx="5" presStyleCnt="6"/>
      <dgm:spPr/>
    </dgm:pt>
    <dgm:pt modelId="{DDCAA8B1-D317-4A2C-A45B-7796265CA57B}" type="pres">
      <dgm:prSet presAssocID="{E6068A2C-C552-46C2-AF56-899F1ABE3CFE}" presName="vert1" presStyleCnt="0"/>
      <dgm:spPr/>
    </dgm:pt>
  </dgm:ptLst>
  <dgm:cxnLst>
    <dgm:cxn modelId="{9F8A300B-251A-4986-BD73-50560020BFCF}" type="presOf" srcId="{9FAD53A7-DB30-44EC-B1CD-03FF70B40283}" destId="{ECF0F1C2-CF80-414E-8EA9-608632B10378}" srcOrd="0" destOrd="0" presId="urn:microsoft.com/office/officeart/2008/layout/LinedList"/>
    <dgm:cxn modelId="{9E664319-5081-40FE-968E-B741A45626A7}" type="presOf" srcId="{E6068A2C-C552-46C2-AF56-899F1ABE3CFE}" destId="{A36DB0F5-8D1C-42DF-9E13-E0900EEC4594}" srcOrd="0" destOrd="0" presId="urn:microsoft.com/office/officeart/2008/layout/LinedList"/>
    <dgm:cxn modelId="{3B3BC73B-F083-4B5A-AFF3-946938BE0E54}" srcId="{D89FB1C0-8708-40D0-AF1B-248849C9AC92}" destId="{6A0C42D4-1CCD-45ED-ADBC-F32505533191}" srcOrd="3" destOrd="0" parTransId="{17B3FF44-8BC2-483B-8DB3-CAD418AD160D}" sibTransId="{96177BA2-4A95-4AA5-9BD9-C3B43A3F00BD}"/>
    <dgm:cxn modelId="{C92FC35C-74C8-4BA0-A3EC-66B9CC9CFA39}" srcId="{D89FB1C0-8708-40D0-AF1B-248849C9AC92}" destId="{B1E0FB14-2C1C-4BBB-B94F-534FF4149759}" srcOrd="2" destOrd="0" parTransId="{52B160BE-FE26-4F88-9202-1AC95F893510}" sibTransId="{7E7DE873-8330-452D-A4DA-39D7B8DD6F5C}"/>
    <dgm:cxn modelId="{8AF76281-469F-4B9A-846C-939AFB1BC31A}" type="presOf" srcId="{D89FB1C0-8708-40D0-AF1B-248849C9AC92}" destId="{54C1C346-2A63-4558-B6B0-6D6B1BCFBED7}" srcOrd="0" destOrd="0" presId="urn:microsoft.com/office/officeart/2008/layout/LinedList"/>
    <dgm:cxn modelId="{3A36BD93-DBA7-40D2-A121-5CEAA5DBE027}" srcId="{D89FB1C0-8708-40D0-AF1B-248849C9AC92}" destId="{E6068A2C-C552-46C2-AF56-899F1ABE3CFE}" srcOrd="5" destOrd="0" parTransId="{914F1781-D42F-4CEB-B474-91F252631618}" sibTransId="{CBF57705-4ADB-4813-84D2-777FBA8B270C}"/>
    <dgm:cxn modelId="{6368D9A4-FA86-47EC-AEE8-1C90A4567F23}" srcId="{D89FB1C0-8708-40D0-AF1B-248849C9AC92}" destId="{4A17393A-0F28-4827-B9FD-B3E0EF8D0CC7}" srcOrd="0" destOrd="0" parTransId="{7D1EFBF5-2A3E-4696-B529-BC1727C84A21}" sibTransId="{EC335661-AD1D-4FAB-833B-AA525D9E7369}"/>
    <dgm:cxn modelId="{A2BD5BA5-8A38-4E6C-91B7-ABEA77F8AFAA}" type="presOf" srcId="{6A0C42D4-1CCD-45ED-ADBC-F32505533191}" destId="{92C276FE-1631-4C54-9464-0BDB60751B63}" srcOrd="0" destOrd="0" presId="urn:microsoft.com/office/officeart/2008/layout/LinedList"/>
    <dgm:cxn modelId="{DB031AA8-369C-4735-AECF-EFCB4072BA06}" srcId="{D89FB1C0-8708-40D0-AF1B-248849C9AC92}" destId="{9FAD53A7-DB30-44EC-B1CD-03FF70B40283}" srcOrd="1" destOrd="0" parTransId="{2CDCDA10-C395-4351-973C-4FDD58E53152}" sibTransId="{DAA00B4B-2B14-4D30-BC22-1F26ACC44667}"/>
    <dgm:cxn modelId="{76F661AC-2D19-4399-9316-663A57B9FC78}" srcId="{D89FB1C0-8708-40D0-AF1B-248849C9AC92}" destId="{0FAF6419-A58B-4DE6-A84D-C05658203754}" srcOrd="4" destOrd="0" parTransId="{81A10EEA-BE08-484C-8FE9-33FB01B4715E}" sibTransId="{472DB35A-3B95-499B-B5D5-2D1329969327}"/>
    <dgm:cxn modelId="{BAC683BA-6C1B-4303-879D-39CBED2396EF}" type="presOf" srcId="{B1E0FB14-2C1C-4BBB-B94F-534FF4149759}" destId="{BC444D3B-6605-4CBC-AE43-92E80737FF05}" srcOrd="0" destOrd="0" presId="urn:microsoft.com/office/officeart/2008/layout/LinedList"/>
    <dgm:cxn modelId="{299050E0-C24C-41BD-AD53-FD567E34FBD7}" type="presOf" srcId="{4A17393A-0F28-4827-B9FD-B3E0EF8D0CC7}" destId="{BA144C2A-726D-4787-9308-3844B53D3DB9}" srcOrd="0" destOrd="0" presId="urn:microsoft.com/office/officeart/2008/layout/LinedList"/>
    <dgm:cxn modelId="{AF165AEF-C079-4E3E-98BD-6A2FA06C1F1D}" type="presOf" srcId="{0FAF6419-A58B-4DE6-A84D-C05658203754}" destId="{F8CE5C0D-B584-48E9-B604-559AB86F7090}" srcOrd="0" destOrd="0" presId="urn:microsoft.com/office/officeart/2008/layout/LinedList"/>
    <dgm:cxn modelId="{3C0D80D5-759B-4B23-A6E9-CBAAA2A11F9D}" type="presParOf" srcId="{54C1C346-2A63-4558-B6B0-6D6B1BCFBED7}" destId="{506C65EA-CB2A-43F0-AE2C-967B9FC03A49}" srcOrd="0" destOrd="0" presId="urn:microsoft.com/office/officeart/2008/layout/LinedList"/>
    <dgm:cxn modelId="{E712B6E5-A117-452E-BB52-228D70F06385}" type="presParOf" srcId="{54C1C346-2A63-4558-B6B0-6D6B1BCFBED7}" destId="{ACACACF0-3EAB-423A-8A62-3AF0C00D186E}" srcOrd="1" destOrd="0" presId="urn:microsoft.com/office/officeart/2008/layout/LinedList"/>
    <dgm:cxn modelId="{C68AB8BB-EC01-45C6-B151-3485AB7A8B7E}" type="presParOf" srcId="{ACACACF0-3EAB-423A-8A62-3AF0C00D186E}" destId="{BA144C2A-726D-4787-9308-3844B53D3DB9}" srcOrd="0" destOrd="0" presId="urn:microsoft.com/office/officeart/2008/layout/LinedList"/>
    <dgm:cxn modelId="{0CFEEF85-3FE8-419B-A691-8BCF237BDFAA}" type="presParOf" srcId="{ACACACF0-3EAB-423A-8A62-3AF0C00D186E}" destId="{C62B5D4B-E657-4C6E-8E28-51A9C306C2DF}" srcOrd="1" destOrd="0" presId="urn:microsoft.com/office/officeart/2008/layout/LinedList"/>
    <dgm:cxn modelId="{E3B779C4-EE6E-4A28-BE60-8DFC1D26534A}" type="presParOf" srcId="{54C1C346-2A63-4558-B6B0-6D6B1BCFBED7}" destId="{79766B84-1A35-43C8-9B5D-10E0EB78EBFF}" srcOrd="2" destOrd="0" presId="urn:microsoft.com/office/officeart/2008/layout/LinedList"/>
    <dgm:cxn modelId="{33E32A02-D56C-4728-950A-2071CEF7896F}" type="presParOf" srcId="{54C1C346-2A63-4558-B6B0-6D6B1BCFBED7}" destId="{98D90681-4356-4C74-9FFC-0B092965717F}" srcOrd="3" destOrd="0" presId="urn:microsoft.com/office/officeart/2008/layout/LinedList"/>
    <dgm:cxn modelId="{4E097C0A-CA8D-4AFF-94EE-2C602FD8AE4D}" type="presParOf" srcId="{98D90681-4356-4C74-9FFC-0B092965717F}" destId="{ECF0F1C2-CF80-414E-8EA9-608632B10378}" srcOrd="0" destOrd="0" presId="urn:microsoft.com/office/officeart/2008/layout/LinedList"/>
    <dgm:cxn modelId="{8A84C3AF-6CAD-42BB-A118-D95160AFEB95}" type="presParOf" srcId="{98D90681-4356-4C74-9FFC-0B092965717F}" destId="{873F2745-72FB-4B0A-BB61-A0D2F7DCBC42}" srcOrd="1" destOrd="0" presId="urn:microsoft.com/office/officeart/2008/layout/LinedList"/>
    <dgm:cxn modelId="{6ACFBC08-AB75-4CD3-B819-3FEE64124F02}" type="presParOf" srcId="{54C1C346-2A63-4558-B6B0-6D6B1BCFBED7}" destId="{5FEA322F-AF5B-489A-A6F7-1DA57E1B28D6}" srcOrd="4" destOrd="0" presId="urn:microsoft.com/office/officeart/2008/layout/LinedList"/>
    <dgm:cxn modelId="{FFCD7FED-C062-4D8C-91A4-3A49A4029440}" type="presParOf" srcId="{54C1C346-2A63-4558-B6B0-6D6B1BCFBED7}" destId="{74BEB6B7-7139-4A1C-9A7F-E7A772773ACD}" srcOrd="5" destOrd="0" presId="urn:microsoft.com/office/officeart/2008/layout/LinedList"/>
    <dgm:cxn modelId="{B1BC0500-92C2-474C-BA15-BAD97F44D216}" type="presParOf" srcId="{74BEB6B7-7139-4A1C-9A7F-E7A772773ACD}" destId="{BC444D3B-6605-4CBC-AE43-92E80737FF05}" srcOrd="0" destOrd="0" presId="urn:microsoft.com/office/officeart/2008/layout/LinedList"/>
    <dgm:cxn modelId="{818B4CBB-E1DF-40E2-9985-5895DA338971}" type="presParOf" srcId="{74BEB6B7-7139-4A1C-9A7F-E7A772773ACD}" destId="{3FA08DA5-B614-4E8F-BDA5-06D2FC416C79}" srcOrd="1" destOrd="0" presId="urn:microsoft.com/office/officeart/2008/layout/LinedList"/>
    <dgm:cxn modelId="{C80EF0B2-70B9-4ACD-B5DF-9452F75C5611}" type="presParOf" srcId="{54C1C346-2A63-4558-B6B0-6D6B1BCFBED7}" destId="{7C820CB8-04E8-4EE3-ACB6-4FD9E83D00CA}" srcOrd="6" destOrd="0" presId="urn:microsoft.com/office/officeart/2008/layout/LinedList"/>
    <dgm:cxn modelId="{63C3E940-CE8A-4BD9-913D-182AB4E7DBED}" type="presParOf" srcId="{54C1C346-2A63-4558-B6B0-6D6B1BCFBED7}" destId="{AF01BFBF-1D15-405C-8DBD-E7EDA1AEC45F}" srcOrd="7" destOrd="0" presId="urn:microsoft.com/office/officeart/2008/layout/LinedList"/>
    <dgm:cxn modelId="{95C93D0C-FC57-4B2B-9CBE-6F075EEB7BB3}" type="presParOf" srcId="{AF01BFBF-1D15-405C-8DBD-E7EDA1AEC45F}" destId="{92C276FE-1631-4C54-9464-0BDB60751B63}" srcOrd="0" destOrd="0" presId="urn:microsoft.com/office/officeart/2008/layout/LinedList"/>
    <dgm:cxn modelId="{2BF7A9BA-F03F-4E27-B7FB-146E8A1C0CF6}" type="presParOf" srcId="{AF01BFBF-1D15-405C-8DBD-E7EDA1AEC45F}" destId="{2EF07CAD-162F-46B8-A47E-57192BE35845}" srcOrd="1" destOrd="0" presId="urn:microsoft.com/office/officeart/2008/layout/LinedList"/>
    <dgm:cxn modelId="{C7F4BB36-27AE-40D3-BD2F-E6625B72BAA4}" type="presParOf" srcId="{54C1C346-2A63-4558-B6B0-6D6B1BCFBED7}" destId="{6966B0EB-A463-4209-A76F-BBF41B972E1B}" srcOrd="8" destOrd="0" presId="urn:microsoft.com/office/officeart/2008/layout/LinedList"/>
    <dgm:cxn modelId="{9182AD69-5D2B-4A7C-A7F7-00A07F0A818D}" type="presParOf" srcId="{54C1C346-2A63-4558-B6B0-6D6B1BCFBED7}" destId="{27A35A61-1183-4996-935B-6BF7D957D961}" srcOrd="9" destOrd="0" presId="urn:microsoft.com/office/officeart/2008/layout/LinedList"/>
    <dgm:cxn modelId="{7D67EB11-C7A1-404A-AC80-ECFB3C7B9131}" type="presParOf" srcId="{27A35A61-1183-4996-935B-6BF7D957D961}" destId="{F8CE5C0D-B584-48E9-B604-559AB86F7090}" srcOrd="0" destOrd="0" presId="urn:microsoft.com/office/officeart/2008/layout/LinedList"/>
    <dgm:cxn modelId="{77C6025A-93F3-4B54-9696-942A55F67DFE}" type="presParOf" srcId="{27A35A61-1183-4996-935B-6BF7D957D961}" destId="{21858B3B-7C6E-4A40-8645-5A700BA7C250}" srcOrd="1" destOrd="0" presId="urn:microsoft.com/office/officeart/2008/layout/LinedList"/>
    <dgm:cxn modelId="{1F7D2BB8-EF4F-448F-AD36-5682F2559111}" type="presParOf" srcId="{54C1C346-2A63-4558-B6B0-6D6B1BCFBED7}" destId="{D9EAC991-F211-4C07-AB1F-E0431862F44F}" srcOrd="10" destOrd="0" presId="urn:microsoft.com/office/officeart/2008/layout/LinedList"/>
    <dgm:cxn modelId="{6F93B1C4-3CFA-4DFF-873D-D85850FCA506}" type="presParOf" srcId="{54C1C346-2A63-4558-B6B0-6D6B1BCFBED7}" destId="{A006576F-D18B-4C2F-84F2-46F6031BED76}" srcOrd="11" destOrd="0" presId="urn:microsoft.com/office/officeart/2008/layout/LinedList"/>
    <dgm:cxn modelId="{D5DFDB10-FC4B-408F-80A9-864AF5628BA8}" type="presParOf" srcId="{A006576F-D18B-4C2F-84F2-46F6031BED76}" destId="{A36DB0F5-8D1C-42DF-9E13-E0900EEC4594}" srcOrd="0" destOrd="0" presId="urn:microsoft.com/office/officeart/2008/layout/LinedList"/>
    <dgm:cxn modelId="{50A04795-5606-434F-BF50-7CFAE2DB5145}" type="presParOf" srcId="{A006576F-D18B-4C2F-84F2-46F6031BED76}" destId="{DDCAA8B1-D317-4A2C-A45B-7796265CA5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9BA819-5AB4-44C0-8C4C-9CC87FBB323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223E849-17F1-4503-AB6A-7C213634B88C}">
      <dgm:prSet/>
      <dgm:spPr/>
      <dgm:t>
        <a:bodyPr/>
        <a:lstStyle/>
        <a:p>
          <a:r>
            <a:rPr lang="fr-FR" dirty="0"/>
            <a:t>Merci pour votre attention.</a:t>
          </a:r>
          <a:endParaRPr lang="en-US" dirty="0"/>
        </a:p>
      </dgm:t>
    </dgm:pt>
    <dgm:pt modelId="{C5504537-1F7B-4C06-813D-D307272AF90E}" type="parTrans" cxnId="{982B6FD7-6F24-4E45-B506-E03F5839147E}">
      <dgm:prSet/>
      <dgm:spPr/>
      <dgm:t>
        <a:bodyPr/>
        <a:lstStyle/>
        <a:p>
          <a:endParaRPr lang="en-US"/>
        </a:p>
      </dgm:t>
    </dgm:pt>
    <dgm:pt modelId="{F95898EA-3EAF-43CA-A367-2258CB51AAFD}" type="sibTrans" cxnId="{982B6FD7-6F24-4E45-B506-E03F5839147E}">
      <dgm:prSet/>
      <dgm:spPr/>
      <dgm:t>
        <a:bodyPr/>
        <a:lstStyle/>
        <a:p>
          <a:endParaRPr lang="en-US"/>
        </a:p>
      </dgm:t>
    </dgm:pt>
    <dgm:pt modelId="{08DE0920-ADF3-43DB-B5A9-8FA065D99B7A}">
      <dgm:prSet/>
      <dgm:spPr/>
      <dgm:t>
        <a:bodyPr/>
        <a:lstStyle/>
        <a:p>
          <a:r>
            <a:rPr lang="fr-FR" dirty="0"/>
            <a:t>On vous souhaite une excellente année 2026, pleine d’énergie sportive.</a:t>
          </a:r>
          <a:endParaRPr lang="en-US" dirty="0"/>
        </a:p>
      </dgm:t>
    </dgm:pt>
    <dgm:pt modelId="{0EF2F004-EB8F-4E19-B77F-302F85501442}" type="parTrans" cxnId="{3925F405-B349-4B09-97A3-CEC57FFD086B}">
      <dgm:prSet/>
      <dgm:spPr/>
      <dgm:t>
        <a:bodyPr/>
        <a:lstStyle/>
        <a:p>
          <a:endParaRPr lang="en-US"/>
        </a:p>
      </dgm:t>
    </dgm:pt>
    <dgm:pt modelId="{DD093B33-2873-492D-AE44-C37E57061F6F}" type="sibTrans" cxnId="{3925F405-B349-4B09-97A3-CEC57FFD086B}">
      <dgm:prSet/>
      <dgm:spPr/>
      <dgm:t>
        <a:bodyPr/>
        <a:lstStyle/>
        <a:p>
          <a:endParaRPr lang="en-US"/>
        </a:p>
      </dgm:t>
    </dgm:pt>
    <dgm:pt modelId="{123CE407-A8B1-4383-BC8D-2342AF988941}" type="pres">
      <dgm:prSet presAssocID="{769BA819-5AB4-44C0-8C4C-9CC87FBB32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AAA720-E31F-4EF0-BC60-470FDA38DF80}" type="pres">
      <dgm:prSet presAssocID="{E223E849-17F1-4503-AB6A-7C213634B88C}" presName="hierRoot1" presStyleCnt="0"/>
      <dgm:spPr/>
    </dgm:pt>
    <dgm:pt modelId="{4F93F0FE-601E-4B8D-AB3B-562B644525F4}" type="pres">
      <dgm:prSet presAssocID="{E223E849-17F1-4503-AB6A-7C213634B88C}" presName="composite" presStyleCnt="0"/>
      <dgm:spPr/>
    </dgm:pt>
    <dgm:pt modelId="{FFA081AA-86C1-45A8-A42F-664CC0B44CAE}" type="pres">
      <dgm:prSet presAssocID="{E223E849-17F1-4503-AB6A-7C213634B88C}" presName="background" presStyleLbl="node0" presStyleIdx="0" presStyleCnt="2"/>
      <dgm:spPr/>
    </dgm:pt>
    <dgm:pt modelId="{E33EDFF2-87BA-4E1C-909D-C85582976E38}" type="pres">
      <dgm:prSet presAssocID="{E223E849-17F1-4503-AB6A-7C213634B88C}" presName="text" presStyleLbl="fgAcc0" presStyleIdx="0" presStyleCnt="2">
        <dgm:presLayoutVars>
          <dgm:chPref val="3"/>
        </dgm:presLayoutVars>
      </dgm:prSet>
      <dgm:spPr/>
    </dgm:pt>
    <dgm:pt modelId="{53474A02-5119-4BAC-A25E-72A028620A7A}" type="pres">
      <dgm:prSet presAssocID="{E223E849-17F1-4503-AB6A-7C213634B88C}" presName="hierChild2" presStyleCnt="0"/>
      <dgm:spPr/>
    </dgm:pt>
    <dgm:pt modelId="{6D3BC0D5-5AB5-4C65-9360-10CF3FF71723}" type="pres">
      <dgm:prSet presAssocID="{08DE0920-ADF3-43DB-B5A9-8FA065D99B7A}" presName="hierRoot1" presStyleCnt="0"/>
      <dgm:spPr/>
    </dgm:pt>
    <dgm:pt modelId="{5EEB2E12-A3FB-4D61-B137-A2CECDE1FEE0}" type="pres">
      <dgm:prSet presAssocID="{08DE0920-ADF3-43DB-B5A9-8FA065D99B7A}" presName="composite" presStyleCnt="0"/>
      <dgm:spPr/>
    </dgm:pt>
    <dgm:pt modelId="{0162E909-03FB-4778-8F24-193CE6D0F746}" type="pres">
      <dgm:prSet presAssocID="{08DE0920-ADF3-43DB-B5A9-8FA065D99B7A}" presName="background" presStyleLbl="node0" presStyleIdx="1" presStyleCnt="2"/>
      <dgm:spPr/>
    </dgm:pt>
    <dgm:pt modelId="{2DDCE754-AC39-49B8-B26A-C7AEBD051D19}" type="pres">
      <dgm:prSet presAssocID="{08DE0920-ADF3-43DB-B5A9-8FA065D99B7A}" presName="text" presStyleLbl="fgAcc0" presStyleIdx="1" presStyleCnt="2">
        <dgm:presLayoutVars>
          <dgm:chPref val="3"/>
        </dgm:presLayoutVars>
      </dgm:prSet>
      <dgm:spPr/>
    </dgm:pt>
    <dgm:pt modelId="{4AD01053-F6B1-48BD-9F2D-A110DE2F937A}" type="pres">
      <dgm:prSet presAssocID="{08DE0920-ADF3-43DB-B5A9-8FA065D99B7A}" presName="hierChild2" presStyleCnt="0"/>
      <dgm:spPr/>
    </dgm:pt>
  </dgm:ptLst>
  <dgm:cxnLst>
    <dgm:cxn modelId="{3925F405-B349-4B09-97A3-CEC57FFD086B}" srcId="{769BA819-5AB4-44C0-8C4C-9CC87FBB3237}" destId="{08DE0920-ADF3-43DB-B5A9-8FA065D99B7A}" srcOrd="1" destOrd="0" parTransId="{0EF2F004-EB8F-4E19-B77F-302F85501442}" sibTransId="{DD093B33-2873-492D-AE44-C37E57061F6F}"/>
    <dgm:cxn modelId="{F793416B-2845-4109-91DF-29B1B12347D6}" type="presOf" srcId="{769BA819-5AB4-44C0-8C4C-9CC87FBB3237}" destId="{123CE407-A8B1-4383-BC8D-2342AF988941}" srcOrd="0" destOrd="0" presId="urn:microsoft.com/office/officeart/2005/8/layout/hierarchy1"/>
    <dgm:cxn modelId="{982B6FD7-6F24-4E45-B506-E03F5839147E}" srcId="{769BA819-5AB4-44C0-8C4C-9CC87FBB3237}" destId="{E223E849-17F1-4503-AB6A-7C213634B88C}" srcOrd="0" destOrd="0" parTransId="{C5504537-1F7B-4C06-813D-D307272AF90E}" sibTransId="{F95898EA-3EAF-43CA-A367-2258CB51AAFD}"/>
    <dgm:cxn modelId="{5BD45DDC-D664-4C13-B3CB-795DBEE4FB8C}" type="presOf" srcId="{E223E849-17F1-4503-AB6A-7C213634B88C}" destId="{E33EDFF2-87BA-4E1C-909D-C85582976E38}" srcOrd="0" destOrd="0" presId="urn:microsoft.com/office/officeart/2005/8/layout/hierarchy1"/>
    <dgm:cxn modelId="{0E707EE0-434C-4723-BE72-F5C14D794235}" type="presOf" srcId="{08DE0920-ADF3-43DB-B5A9-8FA065D99B7A}" destId="{2DDCE754-AC39-49B8-B26A-C7AEBD051D19}" srcOrd="0" destOrd="0" presId="urn:microsoft.com/office/officeart/2005/8/layout/hierarchy1"/>
    <dgm:cxn modelId="{E1B7E878-C5F1-455D-AAD7-8AD8357EBF8D}" type="presParOf" srcId="{123CE407-A8B1-4383-BC8D-2342AF988941}" destId="{0AAAA720-E31F-4EF0-BC60-470FDA38DF80}" srcOrd="0" destOrd="0" presId="urn:microsoft.com/office/officeart/2005/8/layout/hierarchy1"/>
    <dgm:cxn modelId="{8DED672E-C2AA-4231-90B9-3BD49AABF0A9}" type="presParOf" srcId="{0AAAA720-E31F-4EF0-BC60-470FDA38DF80}" destId="{4F93F0FE-601E-4B8D-AB3B-562B644525F4}" srcOrd="0" destOrd="0" presId="urn:microsoft.com/office/officeart/2005/8/layout/hierarchy1"/>
    <dgm:cxn modelId="{699F1107-D598-485D-9394-6B42FF8C6F08}" type="presParOf" srcId="{4F93F0FE-601E-4B8D-AB3B-562B644525F4}" destId="{FFA081AA-86C1-45A8-A42F-664CC0B44CAE}" srcOrd="0" destOrd="0" presId="urn:microsoft.com/office/officeart/2005/8/layout/hierarchy1"/>
    <dgm:cxn modelId="{36676F5F-0B46-4CC9-8798-0241398AB71D}" type="presParOf" srcId="{4F93F0FE-601E-4B8D-AB3B-562B644525F4}" destId="{E33EDFF2-87BA-4E1C-909D-C85582976E38}" srcOrd="1" destOrd="0" presId="urn:microsoft.com/office/officeart/2005/8/layout/hierarchy1"/>
    <dgm:cxn modelId="{02F8A331-702C-43AC-9C52-25FC423BFF03}" type="presParOf" srcId="{0AAAA720-E31F-4EF0-BC60-470FDA38DF80}" destId="{53474A02-5119-4BAC-A25E-72A028620A7A}" srcOrd="1" destOrd="0" presId="urn:microsoft.com/office/officeart/2005/8/layout/hierarchy1"/>
    <dgm:cxn modelId="{B1D875C4-BE9A-4FB5-90BF-A300A65FACAC}" type="presParOf" srcId="{123CE407-A8B1-4383-BC8D-2342AF988941}" destId="{6D3BC0D5-5AB5-4C65-9360-10CF3FF71723}" srcOrd="1" destOrd="0" presId="urn:microsoft.com/office/officeart/2005/8/layout/hierarchy1"/>
    <dgm:cxn modelId="{2168B76D-C6E4-4F82-8EF2-A059D9FB3B0B}" type="presParOf" srcId="{6D3BC0D5-5AB5-4C65-9360-10CF3FF71723}" destId="{5EEB2E12-A3FB-4D61-B137-A2CECDE1FEE0}" srcOrd="0" destOrd="0" presId="urn:microsoft.com/office/officeart/2005/8/layout/hierarchy1"/>
    <dgm:cxn modelId="{79B64826-2F81-4D3A-A466-E5834F771EB6}" type="presParOf" srcId="{5EEB2E12-A3FB-4D61-B137-A2CECDE1FEE0}" destId="{0162E909-03FB-4778-8F24-193CE6D0F746}" srcOrd="0" destOrd="0" presId="urn:microsoft.com/office/officeart/2005/8/layout/hierarchy1"/>
    <dgm:cxn modelId="{063EAE05-E005-4D7E-9FCC-000B762ED818}" type="presParOf" srcId="{5EEB2E12-A3FB-4D61-B137-A2CECDE1FEE0}" destId="{2DDCE754-AC39-49B8-B26A-C7AEBD051D19}" srcOrd="1" destOrd="0" presId="urn:microsoft.com/office/officeart/2005/8/layout/hierarchy1"/>
    <dgm:cxn modelId="{BAEAA8F0-694B-49BA-804D-9AA004B2E2E2}" type="presParOf" srcId="{6D3BC0D5-5AB5-4C65-9360-10CF3FF71723}" destId="{4AD01053-F6B1-48BD-9F2D-A110DE2F93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60161-A409-4B41-8813-A17D1E0DF4D5}">
      <dsp:nvSpPr>
        <dsp:cNvPr id="0" name=""/>
        <dsp:cNvSpPr/>
      </dsp:nvSpPr>
      <dsp:spPr>
        <a:xfrm>
          <a:off x="0" y="677"/>
          <a:ext cx="36468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1782A-1903-4689-84D0-14269AFFC859}">
      <dsp:nvSpPr>
        <dsp:cNvPr id="0" name=""/>
        <dsp:cNvSpPr/>
      </dsp:nvSpPr>
      <dsp:spPr>
        <a:xfrm>
          <a:off x="0" y="677"/>
          <a:ext cx="3646835" cy="110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Les experts du  5 Km</a:t>
          </a:r>
        </a:p>
      </dsp:txBody>
      <dsp:txXfrm>
        <a:off x="0" y="677"/>
        <a:ext cx="3646835" cy="1108938"/>
      </dsp:txXfrm>
    </dsp:sp>
    <dsp:sp modelId="{DEAAC6E0-E976-403E-B4AB-5E1236559CC2}">
      <dsp:nvSpPr>
        <dsp:cNvPr id="0" name=""/>
        <dsp:cNvSpPr/>
      </dsp:nvSpPr>
      <dsp:spPr>
        <a:xfrm>
          <a:off x="0" y="1109615"/>
          <a:ext cx="36468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49B5F-95B6-4978-8F36-249B8BA30E4D}">
      <dsp:nvSpPr>
        <dsp:cNvPr id="0" name=""/>
        <dsp:cNvSpPr/>
      </dsp:nvSpPr>
      <dsp:spPr>
        <a:xfrm>
          <a:off x="0" y="1109615"/>
          <a:ext cx="3646835" cy="110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c’est court… mais ça pique quand même</a:t>
          </a:r>
          <a:endParaRPr lang="en-BE" sz="3100" kern="1200" dirty="0"/>
        </a:p>
      </dsp:txBody>
      <dsp:txXfrm>
        <a:off x="0" y="1109615"/>
        <a:ext cx="3646835" cy="1108938"/>
      </dsp:txXfrm>
    </dsp:sp>
    <dsp:sp modelId="{6CCF5224-70FE-498B-B197-0D7B215390D2}">
      <dsp:nvSpPr>
        <dsp:cNvPr id="0" name=""/>
        <dsp:cNvSpPr/>
      </dsp:nvSpPr>
      <dsp:spPr>
        <a:xfrm>
          <a:off x="0" y="2218554"/>
          <a:ext cx="36468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8208E-BA27-4E32-BF8F-206AAF7BB4E8}">
      <dsp:nvSpPr>
        <dsp:cNvPr id="0" name=""/>
        <dsp:cNvSpPr/>
      </dsp:nvSpPr>
      <dsp:spPr>
        <a:xfrm>
          <a:off x="0" y="2218554"/>
          <a:ext cx="3646835" cy="110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Pour </a:t>
          </a:r>
          <a:r>
            <a:rPr lang="en-US" sz="3100" kern="1200" dirty="0" err="1"/>
            <a:t>ceux</a:t>
          </a:r>
          <a:r>
            <a:rPr lang="en-US" sz="3100" kern="1200" dirty="0"/>
            <a:t> qui </a:t>
          </a:r>
          <a:r>
            <a:rPr lang="en-US" sz="3100" kern="1200" dirty="0" err="1"/>
            <a:t>aiment</a:t>
          </a:r>
          <a:r>
            <a:rPr lang="en-US" sz="3100" kern="1200" dirty="0"/>
            <a:t> la </a:t>
          </a:r>
          <a:r>
            <a:rPr lang="en-US" sz="3100" kern="1200" dirty="0" err="1"/>
            <a:t>vitesse</a:t>
          </a:r>
          <a:endParaRPr lang="en-US" sz="3100" kern="1200" dirty="0"/>
        </a:p>
      </dsp:txBody>
      <dsp:txXfrm>
        <a:off x="0" y="2218554"/>
        <a:ext cx="3646835" cy="1108938"/>
      </dsp:txXfrm>
    </dsp:sp>
    <dsp:sp modelId="{C7D2052B-82B1-4847-ADD5-95F14E36F311}">
      <dsp:nvSpPr>
        <dsp:cNvPr id="0" name=""/>
        <dsp:cNvSpPr/>
      </dsp:nvSpPr>
      <dsp:spPr>
        <a:xfrm>
          <a:off x="0" y="3327492"/>
          <a:ext cx="36468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54A4B-103F-4C01-9C2E-D20523A7787D}">
      <dsp:nvSpPr>
        <dsp:cNvPr id="0" name=""/>
        <dsp:cNvSpPr/>
      </dsp:nvSpPr>
      <dsp:spPr>
        <a:xfrm>
          <a:off x="0" y="3327492"/>
          <a:ext cx="3646835" cy="110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Pour </a:t>
          </a:r>
          <a:r>
            <a:rPr lang="en-US" sz="3100" kern="1200" dirty="0" err="1"/>
            <a:t>ceux</a:t>
          </a:r>
          <a:r>
            <a:rPr lang="en-US" sz="3100" kern="1200" dirty="0"/>
            <a:t> qui </a:t>
          </a:r>
          <a:r>
            <a:rPr lang="en-US" sz="3100" kern="1200" dirty="0" err="1"/>
            <a:t>débutent</a:t>
          </a:r>
          <a:endParaRPr lang="en-US" sz="3100" kern="1200" dirty="0"/>
        </a:p>
      </dsp:txBody>
      <dsp:txXfrm>
        <a:off x="0" y="3327492"/>
        <a:ext cx="3646835" cy="1108938"/>
      </dsp:txXfrm>
    </dsp:sp>
    <dsp:sp modelId="{5E149560-4FAF-4390-BDB7-4C010152D9A7}">
      <dsp:nvSpPr>
        <dsp:cNvPr id="0" name=""/>
        <dsp:cNvSpPr/>
      </dsp:nvSpPr>
      <dsp:spPr>
        <a:xfrm>
          <a:off x="0" y="4436431"/>
          <a:ext cx="36468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41C88-C147-403A-9CCE-817B426E6477}">
      <dsp:nvSpPr>
        <dsp:cNvPr id="0" name=""/>
        <dsp:cNvSpPr/>
      </dsp:nvSpPr>
      <dsp:spPr>
        <a:xfrm>
          <a:off x="0" y="4436431"/>
          <a:ext cx="3646835" cy="110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… </a:t>
          </a:r>
          <a:r>
            <a:rPr lang="en-US" sz="3100" kern="1200" dirty="0" err="1"/>
            <a:t>ou</a:t>
          </a:r>
          <a:r>
            <a:rPr lang="en-US" sz="3100" kern="1200" dirty="0"/>
            <a:t> qui </a:t>
          </a:r>
          <a:r>
            <a:rPr lang="en-US" sz="3100" kern="1200" dirty="0" err="1"/>
            <a:t>veulent</a:t>
          </a:r>
          <a:r>
            <a:rPr lang="en-US" sz="3100" kern="1200" dirty="0"/>
            <a:t> </a:t>
          </a:r>
          <a:r>
            <a:rPr lang="en-US" sz="3100" kern="1200" dirty="0" err="1"/>
            <a:t>être</a:t>
          </a:r>
          <a:r>
            <a:rPr lang="en-US" sz="3100" kern="1200" dirty="0"/>
            <a:t> avant au bar</a:t>
          </a:r>
        </a:p>
      </dsp:txBody>
      <dsp:txXfrm>
        <a:off x="0" y="4436431"/>
        <a:ext cx="3646835" cy="1108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C65EA-CB2A-43F0-AE2C-967B9FC03A49}">
      <dsp:nvSpPr>
        <dsp:cNvPr id="0" name=""/>
        <dsp:cNvSpPr/>
      </dsp:nvSpPr>
      <dsp:spPr>
        <a:xfrm>
          <a:off x="0" y="2708"/>
          <a:ext cx="4916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44C2A-726D-4787-9308-3844B53D3DB9}">
      <dsp:nvSpPr>
        <dsp:cNvPr id="0" name=""/>
        <dsp:cNvSpPr/>
      </dsp:nvSpPr>
      <dsp:spPr>
        <a:xfrm>
          <a:off x="0" y="2708"/>
          <a:ext cx="4916510" cy="92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Les experts du 10 Km</a:t>
          </a:r>
        </a:p>
      </dsp:txBody>
      <dsp:txXfrm>
        <a:off x="0" y="2708"/>
        <a:ext cx="4916510" cy="923438"/>
      </dsp:txXfrm>
    </dsp:sp>
    <dsp:sp modelId="{79766B84-1A35-43C8-9B5D-10E0EB78EBFF}">
      <dsp:nvSpPr>
        <dsp:cNvPr id="0" name=""/>
        <dsp:cNvSpPr/>
      </dsp:nvSpPr>
      <dsp:spPr>
        <a:xfrm>
          <a:off x="0" y="926146"/>
          <a:ext cx="4916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0F1C2-CF80-414E-8EA9-608632B10378}">
      <dsp:nvSpPr>
        <dsp:cNvPr id="0" name=""/>
        <dsp:cNvSpPr/>
      </dsp:nvSpPr>
      <dsp:spPr>
        <a:xfrm>
          <a:off x="0" y="926146"/>
          <a:ext cx="4916510" cy="92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Les rois du cardio</a:t>
          </a:r>
        </a:p>
      </dsp:txBody>
      <dsp:txXfrm>
        <a:off x="0" y="926146"/>
        <a:ext cx="4916510" cy="923438"/>
      </dsp:txXfrm>
    </dsp:sp>
    <dsp:sp modelId="{5FEA322F-AF5B-489A-A6F7-1DA57E1B28D6}">
      <dsp:nvSpPr>
        <dsp:cNvPr id="0" name=""/>
        <dsp:cNvSpPr/>
      </dsp:nvSpPr>
      <dsp:spPr>
        <a:xfrm>
          <a:off x="0" y="1849585"/>
          <a:ext cx="4916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44D3B-6605-4CBC-AE43-92E80737FF05}">
      <dsp:nvSpPr>
        <dsp:cNvPr id="0" name=""/>
        <dsp:cNvSpPr/>
      </dsp:nvSpPr>
      <dsp:spPr>
        <a:xfrm>
          <a:off x="0" y="1849585"/>
          <a:ext cx="4916510" cy="92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sur la distance </a:t>
          </a:r>
          <a:r>
            <a:rPr lang="en-US" sz="2500" kern="1200" dirty="0" err="1"/>
            <a:t>reine</a:t>
          </a:r>
          <a:endParaRPr lang="en-US" sz="2500" kern="1200" dirty="0"/>
        </a:p>
      </dsp:txBody>
      <dsp:txXfrm>
        <a:off x="0" y="1849585"/>
        <a:ext cx="4916510" cy="923438"/>
      </dsp:txXfrm>
    </dsp:sp>
    <dsp:sp modelId="{7C820CB8-04E8-4EE3-ACB6-4FD9E83D00CA}">
      <dsp:nvSpPr>
        <dsp:cNvPr id="0" name=""/>
        <dsp:cNvSpPr/>
      </dsp:nvSpPr>
      <dsp:spPr>
        <a:xfrm>
          <a:off x="0" y="2773023"/>
          <a:ext cx="4916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276FE-1631-4C54-9464-0BDB60751B63}">
      <dsp:nvSpPr>
        <dsp:cNvPr id="0" name=""/>
        <dsp:cNvSpPr/>
      </dsp:nvSpPr>
      <dsp:spPr>
        <a:xfrm>
          <a:off x="0" y="2773023"/>
          <a:ext cx="4916510" cy="92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 Ni sprinteurs, ni marathoniens… juste parfaitement dosés.</a:t>
          </a:r>
          <a:endParaRPr lang="en-US" sz="2500" kern="1200" dirty="0"/>
        </a:p>
      </dsp:txBody>
      <dsp:txXfrm>
        <a:off x="0" y="2773023"/>
        <a:ext cx="4916510" cy="923438"/>
      </dsp:txXfrm>
    </dsp:sp>
    <dsp:sp modelId="{6966B0EB-A463-4209-A76F-BBF41B972E1B}">
      <dsp:nvSpPr>
        <dsp:cNvPr id="0" name=""/>
        <dsp:cNvSpPr/>
      </dsp:nvSpPr>
      <dsp:spPr>
        <a:xfrm>
          <a:off x="0" y="3696461"/>
          <a:ext cx="4916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E5C0D-B584-48E9-B604-559AB86F7090}">
      <dsp:nvSpPr>
        <dsp:cNvPr id="0" name=""/>
        <dsp:cNvSpPr/>
      </dsp:nvSpPr>
      <dsp:spPr>
        <a:xfrm>
          <a:off x="0" y="3696461"/>
          <a:ext cx="4916510" cy="92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 Ils savent que le deuxième tour, c’est là que tout commence</a:t>
          </a:r>
          <a:endParaRPr lang="en-US" sz="2500" kern="1200" dirty="0"/>
        </a:p>
      </dsp:txBody>
      <dsp:txXfrm>
        <a:off x="0" y="3696461"/>
        <a:ext cx="4916510" cy="923438"/>
      </dsp:txXfrm>
    </dsp:sp>
    <dsp:sp modelId="{D9EAC991-F211-4C07-AB1F-E0431862F44F}">
      <dsp:nvSpPr>
        <dsp:cNvPr id="0" name=""/>
        <dsp:cNvSpPr/>
      </dsp:nvSpPr>
      <dsp:spPr>
        <a:xfrm>
          <a:off x="0" y="4619900"/>
          <a:ext cx="49165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DB0F5-8D1C-42DF-9E13-E0900EEC4594}">
      <dsp:nvSpPr>
        <dsp:cNvPr id="0" name=""/>
        <dsp:cNvSpPr/>
      </dsp:nvSpPr>
      <dsp:spPr>
        <a:xfrm>
          <a:off x="0" y="4619900"/>
          <a:ext cx="4916510" cy="923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Ils</a:t>
          </a:r>
          <a:r>
            <a:rPr lang="en-US" sz="2500" kern="1200" dirty="0"/>
            <a:t> </a:t>
          </a:r>
          <a:r>
            <a:rPr lang="en-US" sz="2500" kern="1200" dirty="0" err="1"/>
            <a:t>mélangent</a:t>
          </a:r>
          <a:r>
            <a:rPr lang="en-US" sz="2500" kern="1200" dirty="0"/>
            <a:t> endurance et </a:t>
          </a:r>
          <a:r>
            <a:rPr lang="en-US" sz="2500" kern="1200" dirty="0" err="1"/>
            <a:t>vitesse</a:t>
          </a:r>
          <a:endParaRPr lang="en-BE" sz="2500" kern="1200" dirty="0"/>
        </a:p>
      </dsp:txBody>
      <dsp:txXfrm>
        <a:off x="0" y="4619900"/>
        <a:ext cx="4916510" cy="923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081AA-86C1-45A8-A42F-664CC0B44CAE}">
      <dsp:nvSpPr>
        <dsp:cNvPr id="0" name=""/>
        <dsp:cNvSpPr/>
      </dsp:nvSpPr>
      <dsp:spPr>
        <a:xfrm>
          <a:off x="1000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EDFF2-87BA-4E1C-909D-C85582976E38}">
      <dsp:nvSpPr>
        <dsp:cNvPr id="0" name=""/>
        <dsp:cNvSpPr/>
      </dsp:nvSpPr>
      <dsp:spPr>
        <a:xfrm>
          <a:off x="391184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Merci pour votre attention.</a:t>
          </a:r>
          <a:endParaRPr lang="en-US" sz="3100" kern="1200" dirty="0"/>
        </a:p>
      </dsp:txBody>
      <dsp:txXfrm>
        <a:off x="456496" y="980400"/>
        <a:ext cx="3381034" cy="2099279"/>
      </dsp:txXfrm>
    </dsp:sp>
    <dsp:sp modelId="{0162E909-03FB-4778-8F24-193CE6D0F746}">
      <dsp:nvSpPr>
        <dsp:cNvPr id="0" name=""/>
        <dsp:cNvSpPr/>
      </dsp:nvSpPr>
      <dsp:spPr>
        <a:xfrm>
          <a:off x="4293027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CE754-AC39-49B8-B26A-C7AEBD051D19}">
      <dsp:nvSpPr>
        <dsp:cNvPr id="0" name=""/>
        <dsp:cNvSpPr/>
      </dsp:nvSpPr>
      <dsp:spPr>
        <a:xfrm>
          <a:off x="4683211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On vous souhaite une excellente année 2026, pleine d’énergie sportive.</a:t>
          </a:r>
          <a:endParaRPr lang="en-US" sz="3100" kern="1200" dirty="0"/>
        </a:p>
      </dsp:txBody>
      <dsp:txXfrm>
        <a:off x="4748523" y="980400"/>
        <a:ext cx="3381034" cy="2099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4BF36-2E74-440E-8CB5-D5137B7BB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72DF1-7E39-4B45-9619-F320E9681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9C3E0-053D-4FF1-BDB6-CC242F2EF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DE3-759D-46B2-B0A6-79F9690FCE4D}" type="datetimeFigureOut">
              <a:rPr lang="fr-FR" smtClean="0"/>
              <a:pPr/>
              <a:t>09/01/2026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887A3-EA78-42CB-9E9E-493B4E2E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F333E-7D2E-4D24-9DAC-8C7D2D31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FB3-3680-4CEB-BA36-2E06AEBCF7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17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0E2A6-96B8-4B3E-8B45-8096BE2A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82D59-59F3-4C1F-A2CE-4A8BBEF0F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AFA19-43C6-4BC9-9DB7-D0E21A75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DE3-759D-46B2-B0A6-79F9690FCE4D}" type="datetimeFigureOut">
              <a:rPr lang="fr-FR" smtClean="0"/>
              <a:pPr/>
              <a:t>09/01/2026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D8785-4C65-4C87-86BB-A1D62B24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E0FFA-AA85-4449-B4E0-E987EC57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FB3-3680-4CEB-BA36-2E06AEBCF7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85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E930B-8930-42A4-8E36-FC7E5992B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B670D-7F7E-4DEA-A5C3-2984C31FB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2C755-1C19-4B4F-B23D-BE6515D8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DE3-759D-46B2-B0A6-79F9690FCE4D}" type="datetimeFigureOut">
              <a:rPr lang="fr-FR" smtClean="0"/>
              <a:pPr/>
              <a:t>09/01/2026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F663A-70AA-4065-99D3-69B2C340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F7B04-A522-4B26-A63C-369243D5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FB3-3680-4CEB-BA36-2E06AEBCF7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2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312B-E301-43B4-8B11-19D16B1F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35860-799D-4B6D-A284-B1FDC4D37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B9A5A-2F2C-4980-A9B3-F76EF211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DE3-759D-46B2-B0A6-79F9690FCE4D}" type="datetimeFigureOut">
              <a:rPr lang="fr-FR" smtClean="0"/>
              <a:pPr/>
              <a:t>09/01/2026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3144A-DD58-4E63-978B-C00637DB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0ACB2-8399-4A9D-A8F2-48687FC7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FB3-3680-4CEB-BA36-2E06AEBCF7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86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8686-8726-494A-A836-BC712AD7A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C1863-84FA-4B02-9879-3DEB85CA1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B2584-D4EB-472A-951E-3A58B93C2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DE3-759D-46B2-B0A6-79F9690FCE4D}" type="datetimeFigureOut">
              <a:rPr lang="fr-FR" smtClean="0"/>
              <a:pPr/>
              <a:t>09/01/2026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7C69F-AA57-405F-AA6A-3B20861F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FD8C-295B-499B-81D1-A84A03FC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FB3-3680-4CEB-BA36-2E06AEBCF7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88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C8D2-C9EA-4A2D-AD15-90C905C6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BB4DC-8EDB-406B-8F4B-749DF5A42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36E6B-3918-4816-8302-5E1C0ADE4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EA99C-2BA8-4A65-BF44-DAF1E3D4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DE3-759D-46B2-B0A6-79F9690FCE4D}" type="datetimeFigureOut">
              <a:rPr lang="fr-FR" smtClean="0"/>
              <a:pPr/>
              <a:t>09/01/2026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A4354-9238-4B56-ADEB-2BD0EEF7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6BBBB-C9A0-4859-B835-EE221F94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FB3-3680-4CEB-BA36-2E06AEBCF7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78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00EB4-5D20-4A6D-885C-B49843BE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466C5-10D2-441D-AB24-BE0C8EDA7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CD192-935D-4694-BB68-CCCD00A8D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8500D-629E-48FC-ACB4-B891D860C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67D399-ACEE-42F0-9EB3-028E3BD93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4651A-7D67-4AFB-8BCE-BB65A01E6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DE3-759D-46B2-B0A6-79F9690FCE4D}" type="datetimeFigureOut">
              <a:rPr lang="fr-FR" smtClean="0"/>
              <a:pPr/>
              <a:t>09/01/2026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B924F4-4C44-4420-BE40-A6CAC729B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3E0F4-15D1-4238-868D-97D6EA2E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FB3-3680-4CEB-BA36-2E06AEBCF7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10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9DE1-16DE-4938-B8B9-90B2B07C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9DCEE-F29B-4985-97E4-9A908766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DE3-759D-46B2-B0A6-79F9690FCE4D}" type="datetimeFigureOut">
              <a:rPr lang="fr-FR" smtClean="0"/>
              <a:pPr/>
              <a:t>09/01/2026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39885-DAB1-42F5-A5A0-CB67C357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0BF95-229B-4858-BC5F-0A79DCEA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FB3-3680-4CEB-BA36-2E06AEBCF7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96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2CC8A-7458-40A8-9E24-ABC6C340B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DE3-759D-46B2-B0A6-79F9690FCE4D}" type="datetimeFigureOut">
              <a:rPr lang="fr-FR" smtClean="0"/>
              <a:pPr/>
              <a:t>09/01/2026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214FF-D1C8-4F5B-88CF-25E26FA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9BD37-7E18-48B6-9214-BAB8B62E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FB3-3680-4CEB-BA36-2E06AEBCF7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26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56A6-1F4E-4DF1-8CAE-C4986DDD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160A2-736E-465C-B312-8F394101C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BED3F-C051-415F-AB73-CB04CDA74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5184A-8365-4D84-A1CB-FA7FBA86A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DE3-759D-46B2-B0A6-79F9690FCE4D}" type="datetimeFigureOut">
              <a:rPr lang="fr-FR" smtClean="0"/>
              <a:pPr/>
              <a:t>09/01/2026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3A8DD-51DD-4038-B8D3-DAFC6C18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958FB-6022-4455-9469-D8962344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FB3-3680-4CEB-BA36-2E06AEBCF7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81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0629-9EFC-487E-A3BA-4B04AA87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4FB89-F977-4882-8841-9B71BF84D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ABFCA-B133-432B-A00B-33405597D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1622B-2955-415D-BC2B-E9D12732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ADE3-759D-46B2-B0A6-79F9690FCE4D}" type="datetimeFigureOut">
              <a:rPr lang="fr-FR" smtClean="0"/>
              <a:pPr/>
              <a:t>09/01/2026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BDDE2-9632-4171-9D70-BDC0D7AC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6588F-88C3-4EAF-B8FB-B1017A00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AFB3-3680-4CEB-BA36-2E06AEBCF7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81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C9EC3A-C8BA-4190-8CE7-CE3D925D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EAF2D-8F86-417A-A779-46A076BF7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FB03F-8FC4-4BE2-8939-85A63E289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9ADE3-759D-46B2-B0A6-79F9690FCE4D}" type="datetimeFigureOut">
              <a:rPr lang="fr-FR" smtClean="0"/>
              <a:pPr/>
              <a:t>09/01/2026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19119-898E-4956-94D9-ECE3E931F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53BD0-7441-475E-B4A7-DD7972CE1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CAFB3-3680-4CEB-BA36-2E06AEBCF7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41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7581" y="921715"/>
            <a:ext cx="3872267" cy="2635993"/>
          </a:xfrm>
        </p:spPr>
        <p:txBody>
          <a:bodyPr anchor="b">
            <a:normAutofit/>
          </a:bodyPr>
          <a:lstStyle/>
          <a:p>
            <a:r>
              <a:rPr lang="fr-BE" sz="4200" dirty="0"/>
              <a:t>Remise des prix </a:t>
            </a:r>
            <a:br>
              <a:rPr lang="fr-BE" sz="4200" dirty="0"/>
            </a:br>
            <a:r>
              <a:rPr lang="fr-BE" sz="4200" dirty="0"/>
              <a:t>– </a:t>
            </a:r>
            <a:br>
              <a:rPr lang="fr-BE" sz="4200" dirty="0"/>
            </a:br>
            <a:r>
              <a:rPr lang="fr-BE" sz="4200" dirty="0"/>
              <a:t>Challenge Hainaut 2025</a:t>
            </a:r>
            <a:endParaRPr lang="fr-FR" sz="4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9144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4022220"/>
            <a:ext cx="611504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9190104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 descr="LOG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84225"/>
            <a:ext cx="3749009" cy="391541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9143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1DCF3-63AF-4CAC-E8C3-7A1B0AE16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2DFD5-DA37-5E1C-DFCE-8D9AE6EC3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Petite distance</a:t>
            </a:r>
            <a:endParaRPr lang="fr-FR" dirty="0"/>
          </a:p>
        </p:txBody>
      </p:sp>
      <p:pic>
        <p:nvPicPr>
          <p:cNvPr id="5" name="Image 4" descr="LOGO 3.jpg">
            <a:extLst>
              <a:ext uri="{FF2B5EF4-FFF2-40B4-BE49-F238E27FC236}">
                <a16:creationId xmlns:a16="http://schemas.microsoft.com/office/drawing/2014/main" id="{D6B767D4-B0E5-DA61-8A4E-56B857B1F5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A1EAABC0-F50F-972B-92AF-F82E17DBA3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63FB5EFA-4CAA-47B1-059E-316E426C041B}"/>
              </a:ext>
            </a:extLst>
          </p:cNvPr>
          <p:cNvSpPr txBox="1">
            <a:spLocks/>
          </p:cNvSpPr>
          <p:nvPr/>
        </p:nvSpPr>
        <p:spPr>
          <a:xfrm>
            <a:off x="684682" y="1070713"/>
            <a:ext cx="7774633" cy="749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Podiums- Hommes</a:t>
            </a:r>
            <a:endParaRPr lang="fr-FR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99074A-CB23-8833-4A78-C8C9CBAEA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88528"/>
              </p:ext>
            </p:extLst>
          </p:nvPr>
        </p:nvGraphicFramePr>
        <p:xfrm>
          <a:off x="323530" y="1700808"/>
          <a:ext cx="8568951" cy="491260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44205">
                  <a:extLst>
                    <a:ext uri="{9D8B030D-6E8A-4147-A177-3AD203B41FA5}">
                      <a16:colId xmlns:a16="http://schemas.microsoft.com/office/drawing/2014/main" val="9458059"/>
                    </a:ext>
                  </a:extLst>
                </a:gridCol>
                <a:gridCol w="2066982">
                  <a:extLst>
                    <a:ext uri="{9D8B030D-6E8A-4147-A177-3AD203B41FA5}">
                      <a16:colId xmlns:a16="http://schemas.microsoft.com/office/drawing/2014/main" val="3527120579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1054573270"/>
                    </a:ext>
                  </a:extLst>
                </a:gridCol>
                <a:gridCol w="2769354">
                  <a:extLst>
                    <a:ext uri="{9D8B030D-6E8A-4147-A177-3AD203B41FA5}">
                      <a16:colId xmlns:a16="http://schemas.microsoft.com/office/drawing/2014/main" val="1704821452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3836806475"/>
                    </a:ext>
                  </a:extLst>
                </a:gridCol>
              </a:tblGrid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JUNIORS HOMMES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6091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Nom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Prénom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Club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Points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3485205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effectLst/>
                        </a:rPr>
                        <a:t>1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QUERTIMONT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99359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MESTRE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Gilles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626886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QUERTIMONT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317003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1888821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ESPOIRS HOMMES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3181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Place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6439485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05687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DESSIMEON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You&amp;Me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3660361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STAQUET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026982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7409785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SENIORS HOMMES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7540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61452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ECHTERBILLE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Francois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046978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D'AURILIO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Simeon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Forestoise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3966428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ECHTERBILLE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Pierre-Alex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01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3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3ABC6-420B-2552-1E20-87C6F7BAF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6211D-ABBA-60C5-1BD0-B5BEDA572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Petite distance</a:t>
            </a:r>
            <a:endParaRPr lang="fr-FR" dirty="0"/>
          </a:p>
        </p:txBody>
      </p:sp>
      <p:pic>
        <p:nvPicPr>
          <p:cNvPr id="5" name="Image 4" descr="LOGO 3.jpg">
            <a:extLst>
              <a:ext uri="{FF2B5EF4-FFF2-40B4-BE49-F238E27FC236}">
                <a16:creationId xmlns:a16="http://schemas.microsoft.com/office/drawing/2014/main" id="{E79C43D2-D855-C723-54D8-4183406AA4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B50D76D3-E7D5-A8AC-A2D8-48AD78AAFA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7E6EBBFE-B303-D736-E2BC-B2EC33216CFC}"/>
              </a:ext>
            </a:extLst>
          </p:cNvPr>
          <p:cNvSpPr txBox="1">
            <a:spLocks/>
          </p:cNvSpPr>
          <p:nvPr/>
        </p:nvSpPr>
        <p:spPr>
          <a:xfrm>
            <a:off x="684682" y="1070713"/>
            <a:ext cx="7774633" cy="749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Podiums- Hommes</a:t>
            </a:r>
            <a:endParaRPr lang="fr-FR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5B2CF8B-5709-1366-91E0-1DCF4227B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60404"/>
              </p:ext>
            </p:extLst>
          </p:nvPr>
        </p:nvGraphicFramePr>
        <p:xfrm>
          <a:off x="323530" y="1700808"/>
          <a:ext cx="8568951" cy="491260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44205">
                  <a:extLst>
                    <a:ext uri="{9D8B030D-6E8A-4147-A177-3AD203B41FA5}">
                      <a16:colId xmlns:a16="http://schemas.microsoft.com/office/drawing/2014/main" val="9458059"/>
                    </a:ext>
                  </a:extLst>
                </a:gridCol>
                <a:gridCol w="2066982">
                  <a:extLst>
                    <a:ext uri="{9D8B030D-6E8A-4147-A177-3AD203B41FA5}">
                      <a16:colId xmlns:a16="http://schemas.microsoft.com/office/drawing/2014/main" val="3527120579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1054573270"/>
                    </a:ext>
                  </a:extLst>
                </a:gridCol>
                <a:gridCol w="2769354">
                  <a:extLst>
                    <a:ext uri="{9D8B030D-6E8A-4147-A177-3AD203B41FA5}">
                      <a16:colId xmlns:a16="http://schemas.microsoft.com/office/drawing/2014/main" val="1704821452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3836806475"/>
                    </a:ext>
                  </a:extLst>
                </a:gridCol>
              </a:tblGrid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VETERANS 1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6091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Nom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Prénom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Club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Points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3485205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effectLst/>
                        </a:rPr>
                        <a:t>1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DESHAYES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99359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TEMMERMAN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Cedric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CRAC/JCPMF Fontaine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626886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Demeke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JC Estinnes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317003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1888821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VETERANS 2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3181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Place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6439485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POELAERT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FRT Binche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05687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Jozef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3660361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DANNEAUX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026982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7409785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VETERANS 3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7540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61452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046978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3966428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01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7981F-6B16-9167-3CCD-644B8FBAA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47D58F-88BD-FDF1-47D5-C09486608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Petite distance</a:t>
            </a:r>
            <a:endParaRPr lang="fr-FR" dirty="0"/>
          </a:p>
        </p:txBody>
      </p:sp>
      <p:pic>
        <p:nvPicPr>
          <p:cNvPr id="5" name="Image 4" descr="LOGO 3.jpg">
            <a:extLst>
              <a:ext uri="{FF2B5EF4-FFF2-40B4-BE49-F238E27FC236}">
                <a16:creationId xmlns:a16="http://schemas.microsoft.com/office/drawing/2014/main" id="{711B305B-583D-E3A0-1798-7EA221881C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7BE48B64-71AC-0973-4B0B-D445A3720E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6E027FB-E737-AC0E-261B-DEB7B961059E}"/>
              </a:ext>
            </a:extLst>
          </p:cNvPr>
          <p:cNvSpPr txBox="1">
            <a:spLocks/>
          </p:cNvSpPr>
          <p:nvPr/>
        </p:nvSpPr>
        <p:spPr>
          <a:xfrm>
            <a:off x="684682" y="1070713"/>
            <a:ext cx="7774633" cy="749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Podiums- Hommes</a:t>
            </a:r>
            <a:endParaRPr lang="fr-FR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713AE4-EBBD-B2A7-3892-178040CD5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9506"/>
              </p:ext>
            </p:extLst>
          </p:nvPr>
        </p:nvGraphicFramePr>
        <p:xfrm>
          <a:off x="323530" y="1700808"/>
          <a:ext cx="8568951" cy="492412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44205">
                  <a:extLst>
                    <a:ext uri="{9D8B030D-6E8A-4147-A177-3AD203B41FA5}">
                      <a16:colId xmlns:a16="http://schemas.microsoft.com/office/drawing/2014/main" val="9458059"/>
                    </a:ext>
                  </a:extLst>
                </a:gridCol>
                <a:gridCol w="2066982">
                  <a:extLst>
                    <a:ext uri="{9D8B030D-6E8A-4147-A177-3AD203B41FA5}">
                      <a16:colId xmlns:a16="http://schemas.microsoft.com/office/drawing/2014/main" val="3527120579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1054573270"/>
                    </a:ext>
                  </a:extLst>
                </a:gridCol>
                <a:gridCol w="2769354">
                  <a:extLst>
                    <a:ext uri="{9D8B030D-6E8A-4147-A177-3AD203B41FA5}">
                      <a16:colId xmlns:a16="http://schemas.microsoft.com/office/drawing/2014/main" val="1704821452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3836806475"/>
                    </a:ext>
                  </a:extLst>
                </a:gridCol>
              </a:tblGrid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VETERANS 4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6091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Nom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Prénom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Club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Points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3485205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effectLst/>
                        </a:rPr>
                        <a:t>1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FOURMANOIR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Jean-Marie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trottineurs de Soignies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99359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NEMETH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626886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ROMBAUX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Didier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FRT Binche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317003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1888821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VETERANS 5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3181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Place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6439485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PIRET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Estinnes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05687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 HONACKER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Etienne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3660361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CONSAGRA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Salvatore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RTBracquegnies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026982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7409785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VETERANS 6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754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61452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046978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 HOUDIJKER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Beerselse Vrye Loppers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3966428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REDWOOD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01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87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6F20D-0671-869C-CE5B-1B2F07ED2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B1F038-7511-7C9C-4059-188F5915F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Petite distance</a:t>
            </a:r>
            <a:endParaRPr lang="fr-FR" dirty="0"/>
          </a:p>
        </p:txBody>
      </p:sp>
      <p:pic>
        <p:nvPicPr>
          <p:cNvPr id="5" name="Image 4" descr="LOGO 3.jpg">
            <a:extLst>
              <a:ext uri="{FF2B5EF4-FFF2-40B4-BE49-F238E27FC236}">
                <a16:creationId xmlns:a16="http://schemas.microsoft.com/office/drawing/2014/main" id="{EB1CA408-F5A6-577E-25A2-4517B823CE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EC21099F-4BB6-48D5-2E76-E479C11EB6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33710E0-5113-D201-5FCB-EB6482E649B9}"/>
              </a:ext>
            </a:extLst>
          </p:cNvPr>
          <p:cNvSpPr txBox="1">
            <a:spLocks/>
          </p:cNvSpPr>
          <p:nvPr/>
        </p:nvSpPr>
        <p:spPr>
          <a:xfrm>
            <a:off x="684682" y="1070713"/>
            <a:ext cx="7774633" cy="749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Podiums- Femmes</a:t>
            </a:r>
            <a:endParaRPr lang="fr-FR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DCA41F-4899-C8BF-463E-8FAA172A0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004469"/>
              </p:ext>
            </p:extLst>
          </p:nvPr>
        </p:nvGraphicFramePr>
        <p:xfrm>
          <a:off x="287524" y="2517064"/>
          <a:ext cx="8568951" cy="25202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44205">
                  <a:extLst>
                    <a:ext uri="{9D8B030D-6E8A-4147-A177-3AD203B41FA5}">
                      <a16:colId xmlns:a16="http://schemas.microsoft.com/office/drawing/2014/main" val="9458059"/>
                    </a:ext>
                  </a:extLst>
                </a:gridCol>
                <a:gridCol w="2066982">
                  <a:extLst>
                    <a:ext uri="{9D8B030D-6E8A-4147-A177-3AD203B41FA5}">
                      <a16:colId xmlns:a16="http://schemas.microsoft.com/office/drawing/2014/main" val="3527120579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1054573270"/>
                    </a:ext>
                  </a:extLst>
                </a:gridCol>
                <a:gridCol w="2769354">
                  <a:extLst>
                    <a:ext uri="{9D8B030D-6E8A-4147-A177-3AD203B41FA5}">
                      <a16:colId xmlns:a16="http://schemas.microsoft.com/office/drawing/2014/main" val="1704821452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3836806475"/>
                    </a:ext>
                  </a:extLst>
                </a:gridCol>
              </a:tblGrid>
              <a:tr h="5696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VETERANS 7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60912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Nom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Prénom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Club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Points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3485205"/>
                  </a:ext>
                </a:extLst>
              </a:tr>
              <a:tr h="491779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effectLst/>
                        </a:rPr>
                        <a:t>1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HENDRICK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CPMV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99359"/>
                  </a:ext>
                </a:extLst>
              </a:tr>
              <a:tr h="491779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DRYGALSKI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ZATAC/Don Organes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626886"/>
                  </a:ext>
                </a:extLst>
              </a:tr>
              <a:tr h="491779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CROCI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JC Rhodien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317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2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486D6E-0DB6-1C0E-E3DE-666BBF5E6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16FE61-5792-7F3A-7F28-BF559F2A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2" r="29325"/>
          <a:stretch>
            <a:fillRect/>
          </a:stretch>
        </p:blipFill>
        <p:spPr bwMode="auto">
          <a:xfrm>
            <a:off x="3028949" y="10"/>
            <a:ext cx="6120019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Freeform: Shape 1047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0A90D2-5AD9-8CCF-2F51-F4DB6219C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854" y="2950387"/>
            <a:ext cx="2289220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/>
            <a:r>
              <a:rPr lang="en-US" sz="3500">
                <a:solidFill>
                  <a:srgbClr val="FFFFFF"/>
                </a:solidFill>
              </a:rPr>
              <a:t>ENTRACTE</a:t>
            </a:r>
          </a:p>
        </p:txBody>
      </p:sp>
      <p:pic>
        <p:nvPicPr>
          <p:cNvPr id="16" name="Image 4" descr="LOGO 3.jpg">
            <a:extLst>
              <a:ext uri="{FF2B5EF4-FFF2-40B4-BE49-F238E27FC236}">
                <a16:creationId xmlns:a16="http://schemas.microsoft.com/office/drawing/2014/main" id="{B2F8334F-A415-E10F-5B53-2A1138250F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8EAFCE8-BF78-DA98-4108-C7C6CD1D9442}"/>
              </a:ext>
            </a:extLst>
          </p:cNvPr>
          <p:cNvSpPr/>
          <p:nvPr/>
        </p:nvSpPr>
        <p:spPr>
          <a:xfrm>
            <a:off x="146403" y="5120216"/>
            <a:ext cx="3129453" cy="796226"/>
          </a:xfrm>
          <a:prstGeom prst="cloud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Chef, un </a:t>
            </a:r>
            <a:r>
              <a:rPr lang="en-US" dirty="0" err="1">
                <a:solidFill>
                  <a:srgbClr val="FFFFFF"/>
                </a:solidFill>
              </a:rPr>
              <a:t>p’tit</a:t>
            </a:r>
            <a:r>
              <a:rPr lang="en-US" dirty="0">
                <a:solidFill>
                  <a:srgbClr val="FFFFFF"/>
                </a:solidFill>
              </a:rPr>
              <a:t> verre..</a:t>
            </a:r>
          </a:p>
          <a:p>
            <a:pPr algn="ctr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266053797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4AC26FB8-66B3-4D79-8D84-E309707A2C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4EC61A8A-7558-4330-B8DB-A75F85DBB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Calendrier 2025</a:t>
            </a:r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062E9F9-4F7D-4768-85CC-C51F550B877B}"/>
              </a:ext>
            </a:extLst>
          </p:cNvPr>
          <p:cNvSpPr txBox="1">
            <a:spLocks/>
          </p:cNvSpPr>
          <p:nvPr/>
        </p:nvSpPr>
        <p:spPr>
          <a:xfrm>
            <a:off x="684682" y="1412777"/>
            <a:ext cx="7774633" cy="749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/>
              <a:t>36 Courses</a:t>
            </a:r>
            <a:endParaRPr lang="fr-FR" dirty="0"/>
          </a:p>
        </p:txBody>
      </p:sp>
      <p:pic>
        <p:nvPicPr>
          <p:cNvPr id="1026" name="Picture 2" descr="Peut être une illustration de jouet et texte qui dit ’Challenge Halaout CHALLENGE HAINAUT 2026 30 ème ÉDITION 11/01- Jogglng 18/01 Trottina 25/01-. WP- La Louviére -Soignies Royal- Binche Mons Roeulx -Forchies-La-Marche Forchies-L 4/oz-Jogging Feullien AMJB 37 COURSES -Maurage Jogging 'Abbaye 11/07- -Relais Joggingd Soleilmont- Chatelineau Boulette- Anderlues 23/05 Ensemble Ruelles 0/08 des Bouffioulx Recalcitrants Hestre indépendants- Manage Oscar Blairon- -Estinnes -Cleront Ruetles- Thuillies Run- LaLouviére Ouvertes- Chapelle-Lez-Herlainont Binche -Binche Mons avec lespers Extraordinaire Marcinelle Zonards Enghten -Morbes-Lo-Chateau Parcse Balade- Lombise 27/06 Relais Castors Buvrinnes 5KM 10KM 26/09 Jogging Rocuix-lez-Nivelles l'Olive- Morlanwelz Espérance Conduite- St-Vaas 17/10 -Jogging Flaminds 07/11- -Corrida DANS TOUT LE HAINAUT Mortanwelz Royale- -Beaumont Bracquegnies’">
            <a:extLst>
              <a:ext uri="{FF2B5EF4-FFF2-40B4-BE49-F238E27FC236}">
                <a16:creationId xmlns:a16="http://schemas.microsoft.com/office/drawing/2014/main" id="{D4B6C3F7-29A0-3599-0EE0-1ECC065F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5007"/>
            <a:ext cx="9232651" cy="907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4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4AC26FB8-66B3-4D79-8D84-E309707A2C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4EC61A8A-7558-4330-B8DB-A75F85DBB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Calendrier 2026</a:t>
            </a:r>
            <a:endParaRPr lang="fr-FR" dirty="0"/>
          </a:p>
        </p:txBody>
      </p:sp>
      <p:pic>
        <p:nvPicPr>
          <p:cNvPr id="6" name="Picture 5" descr="A map with blue dots and white text&#10;&#10;AI-generated content may be incorrect.">
            <a:extLst>
              <a:ext uri="{FF2B5EF4-FFF2-40B4-BE49-F238E27FC236}">
                <a16:creationId xmlns:a16="http://schemas.microsoft.com/office/drawing/2014/main" id="{B2A2F42F-F4A5-F45A-A0F2-8BD968C67F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16" b="4221"/>
          <a:stretch>
            <a:fillRect/>
          </a:stretch>
        </p:blipFill>
        <p:spPr>
          <a:xfrm>
            <a:off x="1414021" y="47154"/>
            <a:ext cx="6470347" cy="667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96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4AC26FB8-66B3-4D79-8D84-E309707A2C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4EC61A8A-7558-4330-B8DB-A75F85DBB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Les chiffres de 2025</a:t>
            </a:r>
            <a:endParaRPr lang="fr-F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D5DEBE-59A2-47C5-93A9-4A752B6E74B1}"/>
              </a:ext>
            </a:extLst>
          </p:cNvPr>
          <p:cNvSpPr txBox="1"/>
          <p:nvPr/>
        </p:nvSpPr>
        <p:spPr>
          <a:xfrm>
            <a:off x="539552" y="1196752"/>
            <a:ext cx="82862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fr-BE" sz="2800" dirty="0"/>
              <a:t>Moyenne par course : 535 =&gt;</a:t>
            </a:r>
            <a:r>
              <a:rPr lang="fr-BE" sz="2800" b="1" dirty="0"/>
              <a:t> 588</a:t>
            </a:r>
            <a:r>
              <a:rPr lang="fr-BE" sz="2800" dirty="0"/>
              <a:t> (+10%)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fr-BE" sz="2800" dirty="0"/>
              <a:t>Inscrits au challenge : 875 =&gt; 915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fr-BE" sz="2800" dirty="0"/>
              <a:t>597 ont atteint les 6 courses minimales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fr-B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année, on a fait presque 5x le tour de la terre</a:t>
            </a:r>
            <a:endParaRPr lang="x-none" dirty="0"/>
          </a:p>
        </p:txBody>
      </p:sp>
      <p:pic>
        <p:nvPicPr>
          <p:cNvPr id="2059" name="Picture 11">
            <a:extLst>
              <a:ext uri="{FF2B5EF4-FFF2-40B4-BE49-F238E27FC236}">
                <a16:creationId xmlns:a16="http://schemas.microsoft.com/office/drawing/2014/main" id="{104DC6E3-A608-4E92-8FFD-405FF17A1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04" y="3429000"/>
            <a:ext cx="335699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5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14C1F8-141D-D2F8-C76D-29C80863C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338220-9345-423C-09A2-D32B2CAE3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041" y="586855"/>
            <a:ext cx="2401025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GRANDE DISTANCE</a:t>
            </a:r>
          </a:p>
        </p:txBody>
      </p:sp>
      <p:pic>
        <p:nvPicPr>
          <p:cNvPr id="16" name="Image 4" descr="LOGO 3.jpg">
            <a:extLst>
              <a:ext uri="{FF2B5EF4-FFF2-40B4-BE49-F238E27FC236}">
                <a16:creationId xmlns:a16="http://schemas.microsoft.com/office/drawing/2014/main" id="{0576F95E-82E0-C424-D16A-1B7065E252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graphicFrame>
        <p:nvGraphicFramePr>
          <p:cNvPr id="36" name="TextBox 3">
            <a:extLst>
              <a:ext uri="{FF2B5EF4-FFF2-40B4-BE49-F238E27FC236}">
                <a16:creationId xmlns:a16="http://schemas.microsoft.com/office/drawing/2014/main" id="{68246F52-DBC6-E8A4-0050-630DA0263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315278"/>
              </p:ext>
            </p:extLst>
          </p:nvPr>
        </p:nvGraphicFramePr>
        <p:xfrm>
          <a:off x="3607694" y="649480"/>
          <a:ext cx="4916510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>
            <a:extLst>
              <a:ext uri="{FF2B5EF4-FFF2-40B4-BE49-F238E27FC236}">
                <a16:creationId xmlns:a16="http://schemas.microsoft.com/office/drawing/2014/main" id="{12C96A62-DCF2-66A9-5513-E9150BD2A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9" y="5157192"/>
            <a:ext cx="1527307" cy="15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2A087-334F-7F6A-E587-16949FCD8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AD84A2-73DD-225E-A900-6BB7665E3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Grande distance</a:t>
            </a:r>
            <a:endParaRPr lang="fr-FR" dirty="0"/>
          </a:p>
        </p:txBody>
      </p:sp>
      <p:pic>
        <p:nvPicPr>
          <p:cNvPr id="5" name="Image 4" descr="LOGO 3.jpg">
            <a:extLst>
              <a:ext uri="{FF2B5EF4-FFF2-40B4-BE49-F238E27FC236}">
                <a16:creationId xmlns:a16="http://schemas.microsoft.com/office/drawing/2014/main" id="{E50628B9-427B-4C71-D6F8-6482074118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2BF2A7F6-03D3-1C7F-1A4C-0C4A404B3F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1500F6-DDAF-5DCE-CFE6-3A069FC38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754987"/>
              </p:ext>
            </p:extLst>
          </p:nvPr>
        </p:nvGraphicFramePr>
        <p:xfrm>
          <a:off x="179512" y="1916831"/>
          <a:ext cx="8856984" cy="488347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36128">
                  <a:extLst>
                    <a:ext uri="{9D8B030D-6E8A-4147-A177-3AD203B41FA5}">
                      <a16:colId xmlns:a16="http://schemas.microsoft.com/office/drawing/2014/main" val="1473115865"/>
                    </a:ext>
                  </a:extLst>
                </a:gridCol>
                <a:gridCol w="1804522">
                  <a:extLst>
                    <a:ext uri="{9D8B030D-6E8A-4147-A177-3AD203B41FA5}">
                      <a16:colId xmlns:a16="http://schemas.microsoft.com/office/drawing/2014/main" val="3937112427"/>
                    </a:ext>
                  </a:extLst>
                </a:gridCol>
                <a:gridCol w="1765295">
                  <a:extLst>
                    <a:ext uri="{9D8B030D-6E8A-4147-A177-3AD203B41FA5}">
                      <a16:colId xmlns:a16="http://schemas.microsoft.com/office/drawing/2014/main" val="3138638944"/>
                    </a:ext>
                  </a:extLst>
                </a:gridCol>
                <a:gridCol w="2528076">
                  <a:extLst>
                    <a:ext uri="{9D8B030D-6E8A-4147-A177-3AD203B41FA5}">
                      <a16:colId xmlns:a16="http://schemas.microsoft.com/office/drawing/2014/main" val="992228619"/>
                    </a:ext>
                  </a:extLst>
                </a:gridCol>
                <a:gridCol w="1329420">
                  <a:extLst>
                    <a:ext uri="{9D8B030D-6E8A-4147-A177-3AD203B41FA5}">
                      <a16:colId xmlns:a16="http://schemas.microsoft.com/office/drawing/2014/main" val="2015499587"/>
                    </a:ext>
                  </a:extLst>
                </a:gridCol>
                <a:gridCol w="893543">
                  <a:extLst>
                    <a:ext uri="{9D8B030D-6E8A-4147-A177-3AD203B41FA5}">
                      <a16:colId xmlns:a16="http://schemas.microsoft.com/office/drawing/2014/main" val="3187583272"/>
                    </a:ext>
                  </a:extLst>
                </a:gridCol>
              </a:tblGrid>
              <a:tr h="667359"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u="none" strike="noStrike" dirty="0">
                          <a:effectLst/>
                        </a:rPr>
                        <a:t>Pl.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1" u="none" strike="noStrike" dirty="0">
                          <a:effectLst/>
                        </a:rPr>
                        <a:t>Nom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1" u="none" strike="noStrike" dirty="0">
                          <a:effectLst/>
                        </a:rPr>
                        <a:t>Prénom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1" u="none" strike="noStrike" dirty="0">
                          <a:effectLst/>
                        </a:rPr>
                        <a:t>Club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u="none" strike="noStrike" dirty="0">
                          <a:effectLst/>
                        </a:rPr>
                        <a:t>Nb </a:t>
                      </a:r>
                      <a:r>
                        <a:rPr lang="fr-BE" sz="2000" b="1" u="none" strike="noStrike" dirty="0" err="1">
                          <a:effectLst/>
                        </a:rPr>
                        <a:t>tot</a:t>
                      </a:r>
                      <a:r>
                        <a:rPr lang="fr-BE" sz="2000" b="1" u="none" strike="noStrike" dirty="0">
                          <a:effectLst/>
                        </a:rPr>
                        <a:t> courses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u="none" strike="noStrike" dirty="0">
                          <a:effectLst/>
                        </a:rPr>
                        <a:t>Points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499766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>
                          <a:effectLst/>
                        </a:rPr>
                        <a:t>1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GILLOT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Gaelle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793190"/>
                  </a:ext>
                </a:extLst>
              </a:tr>
              <a:tr h="4729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2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PAEPE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1839701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3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DEMARET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Trottineurs de Soignies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226441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>
                          <a:effectLst/>
                        </a:rPr>
                        <a:t>4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DEJAEGHER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Clara-Lou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5409304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5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BOTTEMANNE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Audrey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0706631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6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REPELE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Vanessa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Mobylettes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6066671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7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Deborah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132337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8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DUPON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RTBracquegnies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9779507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9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Jacqueline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Fleurus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2777383"/>
                  </a:ext>
                </a:extLst>
              </a:tr>
              <a:tr h="40467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10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COURBET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Annick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941135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628A05AB-A2CE-6FA0-1B44-373FFC3A8E12}"/>
              </a:ext>
            </a:extLst>
          </p:cNvPr>
          <p:cNvSpPr txBox="1">
            <a:spLocks/>
          </p:cNvSpPr>
          <p:nvPr/>
        </p:nvSpPr>
        <p:spPr>
          <a:xfrm>
            <a:off x="684682" y="1070713"/>
            <a:ext cx="7774633" cy="749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Top 10 - Femmes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381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Sponsors</a:t>
            </a:r>
            <a:endParaRPr lang="fr-FR" dirty="0"/>
          </a:p>
        </p:txBody>
      </p:sp>
      <p:pic>
        <p:nvPicPr>
          <p:cNvPr id="5" name="Image 4" descr="LOG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4AC26FB8-66B3-4D79-8D84-E309707A2C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pic>
        <p:nvPicPr>
          <p:cNvPr id="6" name="Image 1">
            <a:extLst>
              <a:ext uri="{FF2B5EF4-FFF2-40B4-BE49-F238E27FC236}">
                <a16:creationId xmlns:a16="http://schemas.microsoft.com/office/drawing/2014/main" id="{CB45CC54-1005-4C37-A42B-2F3B4FE5709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6" y="1412776"/>
            <a:ext cx="324035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559D1C-1003-4E30-8E2D-BACAFB9D63C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0617" y="1418915"/>
            <a:ext cx="2995881" cy="1512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18196-C35B-4B10-A643-286477186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7" y="4996909"/>
            <a:ext cx="1703461" cy="16260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4F4BCF-ECD0-4DE2-8209-0773ADC9AE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22" y="1412776"/>
            <a:ext cx="2245617" cy="17034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571A01-6C77-4A03-BF11-FA36B91DEE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21" y="5407449"/>
            <a:ext cx="2415540" cy="7924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0D69F7-4AAE-4227-B529-C0FA7A49C4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4" y="3501010"/>
            <a:ext cx="2243609" cy="12366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698F14-A739-4AB7-A4FA-9ECCB5C2FB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85" y="4887752"/>
            <a:ext cx="1831875" cy="1831875"/>
          </a:xfrm>
          <a:prstGeom prst="rect">
            <a:avLst/>
          </a:prstGeom>
        </p:spPr>
      </p:pic>
      <p:pic>
        <p:nvPicPr>
          <p:cNvPr id="3" name="image15.png" descr="A close-up of a logo&#10;&#10;AI-generated content may be incorrect.">
            <a:extLst>
              <a:ext uri="{FF2B5EF4-FFF2-40B4-BE49-F238E27FC236}">
                <a16:creationId xmlns:a16="http://schemas.microsoft.com/office/drawing/2014/main" id="{0A31D74A-A4FA-FA5C-A66A-ED140B1441EF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3275408" y="3562741"/>
            <a:ext cx="2795837" cy="878507"/>
          </a:xfrm>
          <a:prstGeom prst="rect">
            <a:avLst/>
          </a:prstGeom>
          <a:ln/>
        </p:spPr>
      </p:pic>
      <p:pic>
        <p:nvPicPr>
          <p:cNvPr id="8" name="image12.png" descr="VelomWatches">
            <a:extLst>
              <a:ext uri="{FF2B5EF4-FFF2-40B4-BE49-F238E27FC236}">
                <a16:creationId xmlns:a16="http://schemas.microsoft.com/office/drawing/2014/main" id="{F6A06AC0-F841-CE72-E57F-D04E38C0184F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6490806" y="3397905"/>
            <a:ext cx="2095500" cy="1257300"/>
          </a:xfrm>
          <a:prstGeom prst="rect">
            <a:avLst/>
          </a:prstGeom>
          <a:ln/>
        </p:spPr>
      </p:pic>
      <p:pic>
        <p:nvPicPr>
          <p:cNvPr id="11" name="Picture 10" descr="A close up of a business card&#10;&#10;AI-generated content may be incorrect.">
            <a:extLst>
              <a:ext uri="{FF2B5EF4-FFF2-40B4-BE49-F238E27FC236}">
                <a16:creationId xmlns:a16="http://schemas.microsoft.com/office/drawing/2014/main" id="{85A861DA-02D6-C019-4607-AB02989EE5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46809" y="5122027"/>
            <a:ext cx="2097191" cy="117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31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25540-93A3-A630-93D6-E358F588B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E333C-43D6-73D3-96AE-8B68598C8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Grande distance</a:t>
            </a:r>
            <a:endParaRPr lang="fr-FR" dirty="0"/>
          </a:p>
        </p:txBody>
      </p:sp>
      <p:pic>
        <p:nvPicPr>
          <p:cNvPr id="5" name="Image 4" descr="LOGO 3.jpg">
            <a:extLst>
              <a:ext uri="{FF2B5EF4-FFF2-40B4-BE49-F238E27FC236}">
                <a16:creationId xmlns:a16="http://schemas.microsoft.com/office/drawing/2014/main" id="{12E34A37-6C32-5194-4535-0FC36A8296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88B198D8-9AA3-06EF-F1FD-F1A22EAAD8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7E53A0-C6DE-D151-4D35-6FD722D7C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07476"/>
              </p:ext>
            </p:extLst>
          </p:nvPr>
        </p:nvGraphicFramePr>
        <p:xfrm>
          <a:off x="179512" y="1916831"/>
          <a:ext cx="8856984" cy="488347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36128">
                  <a:extLst>
                    <a:ext uri="{9D8B030D-6E8A-4147-A177-3AD203B41FA5}">
                      <a16:colId xmlns:a16="http://schemas.microsoft.com/office/drawing/2014/main" val="1473115865"/>
                    </a:ext>
                  </a:extLst>
                </a:gridCol>
                <a:gridCol w="1804522">
                  <a:extLst>
                    <a:ext uri="{9D8B030D-6E8A-4147-A177-3AD203B41FA5}">
                      <a16:colId xmlns:a16="http://schemas.microsoft.com/office/drawing/2014/main" val="3937112427"/>
                    </a:ext>
                  </a:extLst>
                </a:gridCol>
                <a:gridCol w="1765295">
                  <a:extLst>
                    <a:ext uri="{9D8B030D-6E8A-4147-A177-3AD203B41FA5}">
                      <a16:colId xmlns:a16="http://schemas.microsoft.com/office/drawing/2014/main" val="3138638944"/>
                    </a:ext>
                  </a:extLst>
                </a:gridCol>
                <a:gridCol w="2528076">
                  <a:extLst>
                    <a:ext uri="{9D8B030D-6E8A-4147-A177-3AD203B41FA5}">
                      <a16:colId xmlns:a16="http://schemas.microsoft.com/office/drawing/2014/main" val="992228619"/>
                    </a:ext>
                  </a:extLst>
                </a:gridCol>
                <a:gridCol w="1329420">
                  <a:extLst>
                    <a:ext uri="{9D8B030D-6E8A-4147-A177-3AD203B41FA5}">
                      <a16:colId xmlns:a16="http://schemas.microsoft.com/office/drawing/2014/main" val="2015499587"/>
                    </a:ext>
                  </a:extLst>
                </a:gridCol>
                <a:gridCol w="893543">
                  <a:extLst>
                    <a:ext uri="{9D8B030D-6E8A-4147-A177-3AD203B41FA5}">
                      <a16:colId xmlns:a16="http://schemas.microsoft.com/office/drawing/2014/main" val="3187583272"/>
                    </a:ext>
                  </a:extLst>
                </a:gridCol>
              </a:tblGrid>
              <a:tr h="667359"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u="none" strike="noStrike" dirty="0">
                          <a:effectLst/>
                        </a:rPr>
                        <a:t>Pl.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1" u="none" strike="noStrike" dirty="0">
                          <a:effectLst/>
                        </a:rPr>
                        <a:t>Nom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1" u="none" strike="noStrike" dirty="0">
                          <a:effectLst/>
                        </a:rPr>
                        <a:t>Prénom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1" u="none" strike="noStrike" dirty="0">
                          <a:effectLst/>
                        </a:rPr>
                        <a:t>Club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u="none" strike="noStrike" dirty="0">
                          <a:effectLst/>
                        </a:rPr>
                        <a:t>Nb </a:t>
                      </a:r>
                      <a:r>
                        <a:rPr lang="fr-BE" sz="2000" b="1" u="none" strike="noStrike" dirty="0" err="1">
                          <a:effectLst/>
                        </a:rPr>
                        <a:t>tot</a:t>
                      </a:r>
                      <a:r>
                        <a:rPr lang="fr-BE" sz="2000" b="1" u="none" strike="noStrike" dirty="0">
                          <a:effectLst/>
                        </a:rPr>
                        <a:t> courses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u="none" strike="noStrike" dirty="0">
                          <a:effectLst/>
                        </a:rPr>
                        <a:t>Points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499766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>
                          <a:effectLst/>
                        </a:rPr>
                        <a:t>1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TASSIN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793190"/>
                  </a:ext>
                </a:extLst>
              </a:tr>
              <a:tr h="4729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2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1839701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3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LACROIX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Aclo/bwp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226441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>
                          <a:effectLst/>
                        </a:rPr>
                        <a:t>4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GODEFROID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Timothé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Trottineurs de Soignies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5409304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5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CEYSENS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0706631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6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OUSTRIC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6066671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7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BEUGNIES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132337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8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BIETTLOT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Benjamin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9779507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9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DUPUIS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For Fun Boussu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2777383"/>
                  </a:ext>
                </a:extLst>
              </a:tr>
              <a:tr h="40467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10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Ismael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941135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564A48C9-9599-C2EA-87BA-BD836EB0DE37}"/>
              </a:ext>
            </a:extLst>
          </p:cNvPr>
          <p:cNvSpPr txBox="1">
            <a:spLocks/>
          </p:cNvSpPr>
          <p:nvPr/>
        </p:nvSpPr>
        <p:spPr>
          <a:xfrm>
            <a:off x="684682" y="1070713"/>
            <a:ext cx="7774633" cy="749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Top 10 - Hommes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17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096F7-DF7F-12B5-6F32-752DF5750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1F50BF-3BA8-0ADE-6B96-C43BFDBBA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Grande distance</a:t>
            </a:r>
            <a:endParaRPr lang="fr-FR" dirty="0"/>
          </a:p>
        </p:txBody>
      </p:sp>
      <p:pic>
        <p:nvPicPr>
          <p:cNvPr id="5" name="Image 4" descr="LOGO 3.jpg">
            <a:extLst>
              <a:ext uri="{FF2B5EF4-FFF2-40B4-BE49-F238E27FC236}">
                <a16:creationId xmlns:a16="http://schemas.microsoft.com/office/drawing/2014/main" id="{B7C73AD2-91C9-681F-6582-543F877DCE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9D83612F-1141-F7A4-FEC4-BAAE6BCAD4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B5B0CAB3-D942-A96A-1895-D9B82B675193}"/>
              </a:ext>
            </a:extLst>
          </p:cNvPr>
          <p:cNvSpPr txBox="1">
            <a:spLocks/>
          </p:cNvSpPr>
          <p:nvPr/>
        </p:nvSpPr>
        <p:spPr>
          <a:xfrm>
            <a:off x="684682" y="1070713"/>
            <a:ext cx="7774633" cy="749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Podiums- Femmes</a:t>
            </a:r>
            <a:endParaRPr lang="fr-FR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4183576-902A-4793-E7C3-BB9D04392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73667"/>
              </p:ext>
            </p:extLst>
          </p:nvPr>
        </p:nvGraphicFramePr>
        <p:xfrm>
          <a:off x="323530" y="1700808"/>
          <a:ext cx="8568951" cy="491260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44205">
                  <a:extLst>
                    <a:ext uri="{9D8B030D-6E8A-4147-A177-3AD203B41FA5}">
                      <a16:colId xmlns:a16="http://schemas.microsoft.com/office/drawing/2014/main" val="9458059"/>
                    </a:ext>
                  </a:extLst>
                </a:gridCol>
                <a:gridCol w="2066982">
                  <a:extLst>
                    <a:ext uri="{9D8B030D-6E8A-4147-A177-3AD203B41FA5}">
                      <a16:colId xmlns:a16="http://schemas.microsoft.com/office/drawing/2014/main" val="3527120579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1054573270"/>
                    </a:ext>
                  </a:extLst>
                </a:gridCol>
                <a:gridCol w="2769354">
                  <a:extLst>
                    <a:ext uri="{9D8B030D-6E8A-4147-A177-3AD203B41FA5}">
                      <a16:colId xmlns:a16="http://schemas.microsoft.com/office/drawing/2014/main" val="1704821452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3836806475"/>
                    </a:ext>
                  </a:extLst>
                </a:gridCol>
              </a:tblGrid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SENIORES DAMES</a:t>
                      </a: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6091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Nom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Prénom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Club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Points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3485205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effectLst/>
                        </a:rPr>
                        <a:t>1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DEJAEGHER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Clara-Lou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99359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DUPON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RTBracquegnies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626886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DUMONCEAU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317003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1888821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AINEES 1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3181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Place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6439485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GILLOT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Gaelle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05687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PAEPE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3660361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Deborah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026982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7409785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AINEES 2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7540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61452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BOTTEMANNE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Audrey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046978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Repele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Vanessa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Mobylettes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3966428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01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3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C4AD3-75F4-F20A-3799-38F5023C7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35C97-4472-7854-2DAB-E6D7DB2BB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Grande distance</a:t>
            </a:r>
            <a:endParaRPr lang="fr-FR" dirty="0"/>
          </a:p>
        </p:txBody>
      </p:sp>
      <p:pic>
        <p:nvPicPr>
          <p:cNvPr id="5" name="Image 4" descr="LOGO 3.jpg">
            <a:extLst>
              <a:ext uri="{FF2B5EF4-FFF2-40B4-BE49-F238E27FC236}">
                <a16:creationId xmlns:a16="http://schemas.microsoft.com/office/drawing/2014/main" id="{026E8258-4BE8-5888-AE98-1E516F2D13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E8D2BCDC-1A43-7A64-D2EB-D98AF9B0F0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CC0A5E2C-1D2E-84A0-D749-B17AF74E1300}"/>
              </a:ext>
            </a:extLst>
          </p:cNvPr>
          <p:cNvSpPr txBox="1">
            <a:spLocks/>
          </p:cNvSpPr>
          <p:nvPr/>
        </p:nvSpPr>
        <p:spPr>
          <a:xfrm>
            <a:off x="684682" y="1070713"/>
            <a:ext cx="7774633" cy="749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Podiums- Femmes</a:t>
            </a:r>
            <a:endParaRPr lang="fr-FR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C7B05B-E06F-A114-3243-BE2014ED8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9743"/>
              </p:ext>
            </p:extLst>
          </p:nvPr>
        </p:nvGraphicFramePr>
        <p:xfrm>
          <a:off x="323530" y="1700808"/>
          <a:ext cx="8568951" cy="491260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44205">
                  <a:extLst>
                    <a:ext uri="{9D8B030D-6E8A-4147-A177-3AD203B41FA5}">
                      <a16:colId xmlns:a16="http://schemas.microsoft.com/office/drawing/2014/main" val="9458059"/>
                    </a:ext>
                  </a:extLst>
                </a:gridCol>
                <a:gridCol w="2066982">
                  <a:extLst>
                    <a:ext uri="{9D8B030D-6E8A-4147-A177-3AD203B41FA5}">
                      <a16:colId xmlns:a16="http://schemas.microsoft.com/office/drawing/2014/main" val="3527120579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1054573270"/>
                    </a:ext>
                  </a:extLst>
                </a:gridCol>
                <a:gridCol w="2769354">
                  <a:extLst>
                    <a:ext uri="{9D8B030D-6E8A-4147-A177-3AD203B41FA5}">
                      <a16:colId xmlns:a16="http://schemas.microsoft.com/office/drawing/2014/main" val="1704821452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3836806475"/>
                    </a:ext>
                  </a:extLst>
                </a:gridCol>
              </a:tblGrid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AINEES 3</a:t>
                      </a: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6091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Nom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Prénom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Club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Points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3485205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effectLst/>
                        </a:rPr>
                        <a:t>1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DEMARET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Trottineurs de Soignies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99359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BAKRIM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FatCri Love Team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626886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HAENE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Valerie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FRT Binche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317003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1888821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AINEES 4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3181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Place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6439485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COURBET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Annick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05687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BRUSADELLI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Lidiana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3660361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SZMIL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026982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7409785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AINEES 5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7540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61452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Jacqueline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Fleurus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046978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THIRION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Fanfan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ESM/Zonards Lobbes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3966428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Therese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trottineurs de Soignies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01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91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97180-E5D3-0C78-00F9-EB1BC7561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7D070-D964-CFD4-EC6F-AAA212D9B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Grande distance</a:t>
            </a:r>
            <a:endParaRPr lang="fr-FR" dirty="0"/>
          </a:p>
        </p:txBody>
      </p:sp>
      <p:pic>
        <p:nvPicPr>
          <p:cNvPr id="5" name="Image 4" descr="LOGO 3.jpg">
            <a:extLst>
              <a:ext uri="{FF2B5EF4-FFF2-40B4-BE49-F238E27FC236}">
                <a16:creationId xmlns:a16="http://schemas.microsoft.com/office/drawing/2014/main" id="{38B773B0-05C2-33B8-076F-44F8EB23D8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C52FCD66-7748-546B-0745-2FB4B6ED68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8D046D13-52F1-F168-718D-4A833E5EDF11}"/>
              </a:ext>
            </a:extLst>
          </p:cNvPr>
          <p:cNvSpPr txBox="1">
            <a:spLocks/>
          </p:cNvSpPr>
          <p:nvPr/>
        </p:nvSpPr>
        <p:spPr>
          <a:xfrm>
            <a:off x="684682" y="1070713"/>
            <a:ext cx="7774633" cy="749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Podiums- Femmes</a:t>
            </a:r>
            <a:endParaRPr lang="fr-FR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861717A-3230-D1B9-397B-FD9F733A7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631550"/>
              </p:ext>
            </p:extLst>
          </p:nvPr>
        </p:nvGraphicFramePr>
        <p:xfrm>
          <a:off x="287524" y="2204864"/>
          <a:ext cx="8568951" cy="422646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44205">
                  <a:extLst>
                    <a:ext uri="{9D8B030D-6E8A-4147-A177-3AD203B41FA5}">
                      <a16:colId xmlns:a16="http://schemas.microsoft.com/office/drawing/2014/main" val="9458059"/>
                    </a:ext>
                  </a:extLst>
                </a:gridCol>
                <a:gridCol w="2066982">
                  <a:extLst>
                    <a:ext uri="{9D8B030D-6E8A-4147-A177-3AD203B41FA5}">
                      <a16:colId xmlns:a16="http://schemas.microsoft.com/office/drawing/2014/main" val="3527120579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1054573270"/>
                    </a:ext>
                  </a:extLst>
                </a:gridCol>
                <a:gridCol w="2769354">
                  <a:extLst>
                    <a:ext uri="{9D8B030D-6E8A-4147-A177-3AD203B41FA5}">
                      <a16:colId xmlns:a16="http://schemas.microsoft.com/office/drawing/2014/main" val="1704821452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3836806475"/>
                    </a:ext>
                  </a:extLst>
                </a:gridCol>
              </a:tblGrid>
              <a:tr h="40902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AINEES 6</a:t>
                      </a: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60912"/>
                  </a:ext>
                </a:extLst>
              </a:tr>
              <a:tr h="341254"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u="none" strike="noStrike" dirty="0">
                          <a:effectLst/>
                        </a:rPr>
                        <a:t>Place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u="none" strike="noStrike" dirty="0">
                          <a:effectLst/>
                        </a:rPr>
                        <a:t>Nom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u="none" strike="noStrike">
                          <a:effectLst/>
                        </a:rPr>
                        <a:t>Prénom</a:t>
                      </a:r>
                      <a:endParaRPr lang="fr-B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u="none" strike="noStrike">
                          <a:effectLst/>
                        </a:rPr>
                        <a:t>Club</a:t>
                      </a:r>
                      <a:endParaRPr lang="fr-B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u="none" strike="noStrike">
                          <a:effectLst/>
                        </a:rPr>
                        <a:t>Points</a:t>
                      </a:r>
                      <a:endParaRPr lang="fr-B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3485205"/>
                  </a:ext>
                </a:extLst>
              </a:tr>
              <a:tr h="353104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1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DAMBLON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LaHestRun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99359"/>
                  </a:ext>
                </a:extLst>
              </a:tr>
              <a:tr h="353104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>
                          <a:effectLst/>
                        </a:rPr>
                        <a:t>2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VEKEMAN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Bernadette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AXA TEAM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626886"/>
                  </a:ext>
                </a:extLst>
              </a:tr>
              <a:tr h="353104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>
                          <a:effectLst/>
                        </a:rPr>
                        <a:t>3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COUTELLIER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Marie-Louise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3170032"/>
                  </a:ext>
                </a:extLst>
              </a:tr>
              <a:tr h="341254">
                <a:tc>
                  <a:txBody>
                    <a:bodyPr/>
                    <a:lstStyle/>
                    <a:p>
                      <a:pPr algn="ctr" fontAlgn="b"/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1888821"/>
                  </a:ext>
                </a:extLst>
              </a:tr>
              <a:tr h="40902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20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AINEES 7</a:t>
                      </a:r>
                      <a:endParaRPr lang="fr-BE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31810"/>
                  </a:ext>
                </a:extLst>
              </a:tr>
              <a:tr h="341254"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u="none" strike="noStrike">
                          <a:effectLst/>
                        </a:rPr>
                        <a:t>Place</a:t>
                      </a:r>
                      <a:endParaRPr lang="fr-B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6439485"/>
                  </a:ext>
                </a:extLst>
              </a:tr>
              <a:tr h="353104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>
                          <a:effectLst/>
                        </a:rPr>
                        <a:t>1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GEVENOIS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Marie-Rose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056876"/>
                  </a:ext>
                </a:extLst>
              </a:tr>
              <a:tr h="353104">
                <a:tc>
                  <a:txBody>
                    <a:bodyPr/>
                    <a:lstStyle/>
                    <a:p>
                      <a:pPr algn="ctr" fontAlgn="b"/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B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B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3660361"/>
                  </a:ext>
                </a:extLst>
              </a:tr>
              <a:tr h="353104">
                <a:tc>
                  <a:txBody>
                    <a:bodyPr/>
                    <a:lstStyle/>
                    <a:p>
                      <a:pPr algn="ctr" fontAlgn="b"/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B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B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B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B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0269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73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505AF-73F8-1C96-88F9-D43F8008D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CD6F2-8A6E-88FF-2F22-A26F6F9BB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Grande distance</a:t>
            </a:r>
            <a:endParaRPr lang="fr-FR" dirty="0"/>
          </a:p>
        </p:txBody>
      </p:sp>
      <p:pic>
        <p:nvPicPr>
          <p:cNvPr id="5" name="Image 4" descr="LOGO 3.jpg">
            <a:extLst>
              <a:ext uri="{FF2B5EF4-FFF2-40B4-BE49-F238E27FC236}">
                <a16:creationId xmlns:a16="http://schemas.microsoft.com/office/drawing/2014/main" id="{772B445A-31CE-2032-A293-344559E5B2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C7816CF3-A682-3D44-110A-11D27E5790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BCAC2EE5-FBD4-A0D4-746C-C9DF9833FF53}"/>
              </a:ext>
            </a:extLst>
          </p:cNvPr>
          <p:cNvSpPr txBox="1">
            <a:spLocks/>
          </p:cNvSpPr>
          <p:nvPr/>
        </p:nvSpPr>
        <p:spPr>
          <a:xfrm>
            <a:off x="684682" y="1070713"/>
            <a:ext cx="7774633" cy="749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Podiums- Hommes</a:t>
            </a:r>
            <a:endParaRPr lang="fr-FR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FDF675-17F0-B842-02AE-4D4A01880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74537"/>
              </p:ext>
            </p:extLst>
          </p:nvPr>
        </p:nvGraphicFramePr>
        <p:xfrm>
          <a:off x="323530" y="1700808"/>
          <a:ext cx="8568951" cy="492213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44205">
                  <a:extLst>
                    <a:ext uri="{9D8B030D-6E8A-4147-A177-3AD203B41FA5}">
                      <a16:colId xmlns:a16="http://schemas.microsoft.com/office/drawing/2014/main" val="9458059"/>
                    </a:ext>
                  </a:extLst>
                </a:gridCol>
                <a:gridCol w="2066982">
                  <a:extLst>
                    <a:ext uri="{9D8B030D-6E8A-4147-A177-3AD203B41FA5}">
                      <a16:colId xmlns:a16="http://schemas.microsoft.com/office/drawing/2014/main" val="3527120579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1054573270"/>
                    </a:ext>
                  </a:extLst>
                </a:gridCol>
                <a:gridCol w="2769354">
                  <a:extLst>
                    <a:ext uri="{9D8B030D-6E8A-4147-A177-3AD203B41FA5}">
                      <a16:colId xmlns:a16="http://schemas.microsoft.com/office/drawing/2014/main" val="1704821452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3836806475"/>
                    </a:ext>
                  </a:extLst>
                </a:gridCol>
              </a:tblGrid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ESPOIRS HOMMES</a:t>
                      </a: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6091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Nom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Prénom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Club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Points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3485205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effectLst/>
                        </a:rPr>
                        <a:t>1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GODEFROID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Timothé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Trottineurs de Soignies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99359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DUGAUQUIER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FRT Binche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626886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LaHestRun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317003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1888821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SENIORS HOMMES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3181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Place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6439485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TASSIN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05687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CEYSENS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3660361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OUSTRIC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026982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7409785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VETERANS 1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7540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61452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BEUGNIES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046978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DUPUIS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 For Fun Boussu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3966428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Ismael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01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1F3E5-73B4-E033-0BE0-76D5ADBA8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3129F-FD35-B3A6-B5D7-720472BD3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Grande distance</a:t>
            </a:r>
            <a:endParaRPr lang="fr-FR" dirty="0"/>
          </a:p>
        </p:txBody>
      </p:sp>
      <p:pic>
        <p:nvPicPr>
          <p:cNvPr id="5" name="Image 4" descr="LOGO 3.jpg">
            <a:extLst>
              <a:ext uri="{FF2B5EF4-FFF2-40B4-BE49-F238E27FC236}">
                <a16:creationId xmlns:a16="http://schemas.microsoft.com/office/drawing/2014/main" id="{985CC3F4-D499-E43A-48FA-2F874AFA08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45541910-0131-0C8D-A3DB-B1CCD4CF9E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4E22E23-909A-5F7D-2723-CCCFC96D1C79}"/>
              </a:ext>
            </a:extLst>
          </p:cNvPr>
          <p:cNvSpPr txBox="1">
            <a:spLocks/>
          </p:cNvSpPr>
          <p:nvPr/>
        </p:nvSpPr>
        <p:spPr>
          <a:xfrm>
            <a:off x="684682" y="1070713"/>
            <a:ext cx="7774633" cy="749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Podiums- Hommes</a:t>
            </a:r>
            <a:endParaRPr lang="fr-FR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7E50851-FEFC-EE41-76B1-2935DDFEC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515265"/>
              </p:ext>
            </p:extLst>
          </p:nvPr>
        </p:nvGraphicFramePr>
        <p:xfrm>
          <a:off x="323530" y="1700808"/>
          <a:ext cx="8568951" cy="520597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44205">
                  <a:extLst>
                    <a:ext uri="{9D8B030D-6E8A-4147-A177-3AD203B41FA5}">
                      <a16:colId xmlns:a16="http://schemas.microsoft.com/office/drawing/2014/main" val="9458059"/>
                    </a:ext>
                  </a:extLst>
                </a:gridCol>
                <a:gridCol w="2066982">
                  <a:extLst>
                    <a:ext uri="{9D8B030D-6E8A-4147-A177-3AD203B41FA5}">
                      <a16:colId xmlns:a16="http://schemas.microsoft.com/office/drawing/2014/main" val="3527120579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1054573270"/>
                    </a:ext>
                  </a:extLst>
                </a:gridCol>
                <a:gridCol w="2769354">
                  <a:extLst>
                    <a:ext uri="{9D8B030D-6E8A-4147-A177-3AD203B41FA5}">
                      <a16:colId xmlns:a16="http://schemas.microsoft.com/office/drawing/2014/main" val="1704821452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3836806475"/>
                    </a:ext>
                  </a:extLst>
                </a:gridCol>
              </a:tblGrid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VETERANS 2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6091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Nom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Prénom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Club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Points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3485205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effectLst/>
                        </a:rPr>
                        <a:t>1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99359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LACROIX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Aclo/bwp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626886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BELLANTE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Salvatore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LaHestRun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317003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1888821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VETERANS 3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3181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Place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6439485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MARTORANA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05687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CULOT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Jean-Marc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3660361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BAERT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026982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7409785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VETERANS 4</a:t>
                      </a: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7540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61452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046978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RIVEZ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Pierre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THURE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7438504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BARBIER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Yves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USBW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3966428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DUFRANE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01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20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93421-0743-4B6C-5A2F-CE585E566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2165C-136D-3112-835B-A6AD159CC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Grande distance</a:t>
            </a:r>
            <a:endParaRPr lang="fr-FR" dirty="0"/>
          </a:p>
        </p:txBody>
      </p:sp>
      <p:pic>
        <p:nvPicPr>
          <p:cNvPr id="5" name="Image 4" descr="LOGO 3.jpg">
            <a:extLst>
              <a:ext uri="{FF2B5EF4-FFF2-40B4-BE49-F238E27FC236}">
                <a16:creationId xmlns:a16="http://schemas.microsoft.com/office/drawing/2014/main" id="{44DE84DA-A8B4-AA46-734D-7576E9C9BF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974A2509-1C8C-A92A-D541-C041F92EA7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9A95CEB-107E-A507-01D5-65A0079D9423}"/>
              </a:ext>
            </a:extLst>
          </p:cNvPr>
          <p:cNvSpPr txBox="1">
            <a:spLocks/>
          </p:cNvSpPr>
          <p:nvPr/>
        </p:nvSpPr>
        <p:spPr>
          <a:xfrm>
            <a:off x="684682" y="1070713"/>
            <a:ext cx="7774633" cy="749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Podiums- Hommes</a:t>
            </a:r>
            <a:endParaRPr lang="fr-FR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5140B62-A1BF-9270-FEF8-0227D81BD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93613"/>
              </p:ext>
            </p:extLst>
          </p:nvPr>
        </p:nvGraphicFramePr>
        <p:xfrm>
          <a:off x="323530" y="1988840"/>
          <a:ext cx="8568951" cy="341299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44205">
                  <a:extLst>
                    <a:ext uri="{9D8B030D-6E8A-4147-A177-3AD203B41FA5}">
                      <a16:colId xmlns:a16="http://schemas.microsoft.com/office/drawing/2014/main" val="9458059"/>
                    </a:ext>
                  </a:extLst>
                </a:gridCol>
                <a:gridCol w="2066982">
                  <a:extLst>
                    <a:ext uri="{9D8B030D-6E8A-4147-A177-3AD203B41FA5}">
                      <a16:colId xmlns:a16="http://schemas.microsoft.com/office/drawing/2014/main" val="3527120579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1054573270"/>
                    </a:ext>
                  </a:extLst>
                </a:gridCol>
                <a:gridCol w="2769354">
                  <a:extLst>
                    <a:ext uri="{9D8B030D-6E8A-4147-A177-3AD203B41FA5}">
                      <a16:colId xmlns:a16="http://schemas.microsoft.com/office/drawing/2014/main" val="1704821452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3836806475"/>
                    </a:ext>
                  </a:extLst>
                </a:gridCol>
              </a:tblGrid>
              <a:tr h="4076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VETERANS 5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6091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Nom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Prénom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Club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Points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3485205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effectLst/>
                        </a:rPr>
                        <a:t>1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BERREWAERTS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Etienne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99359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STASSIN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Gouy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626886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Salvatore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317003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1888821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VETERANS 6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3181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Place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6439485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DURIAU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Jean-Luc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JTB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05687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CANIVET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Bouffiols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3660361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DUSSART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Jean-Pierre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026982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7409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72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58" y="71415"/>
            <a:ext cx="8358247" cy="1285884"/>
          </a:xfrm>
        </p:spPr>
        <p:txBody>
          <a:bodyPr>
            <a:normAutofit fontScale="90000"/>
          </a:bodyPr>
          <a:lstStyle/>
          <a:p>
            <a:r>
              <a:rPr lang="fr-BE" dirty="0"/>
              <a:t>Classement des clubs par participations</a:t>
            </a:r>
            <a:endParaRPr lang="fr-FR" dirty="0"/>
          </a:p>
        </p:txBody>
      </p:sp>
      <p:pic>
        <p:nvPicPr>
          <p:cNvPr id="1027" name="Picture 3" descr="C:\Users\doyen\OneDrive\Bureau\Challenge\siteChallenge\creation\logo club\E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3824" y="4935269"/>
            <a:ext cx="1744632" cy="1304928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5632" y="1265091"/>
            <a:ext cx="2424109" cy="209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3214679" y="3357561"/>
            <a:ext cx="30572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100" dirty="0"/>
              <a:t>1</a:t>
            </a:r>
            <a:r>
              <a:rPr lang="fr-BE" sz="2100" baseline="30000" dirty="0"/>
              <a:t>er</a:t>
            </a:r>
            <a:r>
              <a:rPr lang="fr-BE" sz="2100" dirty="0"/>
              <a:t> avec 831 participations</a:t>
            </a:r>
            <a:endParaRPr lang="fr-FR" sz="21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967301" y="6232648"/>
            <a:ext cx="299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100" dirty="0"/>
              <a:t>5</a:t>
            </a:r>
            <a:r>
              <a:rPr lang="fr-BE" sz="2100" baseline="30000" dirty="0"/>
              <a:t>e</a:t>
            </a:r>
            <a:r>
              <a:rPr lang="fr-BE" sz="2100" dirty="0"/>
              <a:t> avec 447 participations</a:t>
            </a:r>
            <a:endParaRPr lang="fr-FR" sz="2100" dirty="0"/>
          </a:p>
        </p:txBody>
      </p:sp>
      <p:pic>
        <p:nvPicPr>
          <p:cNvPr id="14" name="Picture 1" descr="https://challengehainaut.be/LaHestRun/assets/images/grou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1" y="1928804"/>
            <a:ext cx="2000264" cy="1742497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285721" y="3857628"/>
            <a:ext cx="299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100" dirty="0"/>
              <a:t>2</a:t>
            </a:r>
            <a:r>
              <a:rPr lang="fr-BE" sz="2100" baseline="30000" dirty="0"/>
              <a:t>e</a:t>
            </a:r>
            <a:r>
              <a:rPr lang="fr-BE" sz="2100" dirty="0"/>
              <a:t> avec 607 participations</a:t>
            </a:r>
            <a:endParaRPr lang="fr-FR" sz="21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4690" y="2577839"/>
            <a:ext cx="1962903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ZoneTexte 17"/>
          <p:cNvSpPr txBox="1"/>
          <p:nvPr/>
        </p:nvSpPr>
        <p:spPr>
          <a:xfrm>
            <a:off x="5967302" y="3952703"/>
            <a:ext cx="299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100" dirty="0"/>
              <a:t>3</a:t>
            </a:r>
            <a:r>
              <a:rPr lang="fr-BE" sz="2100" baseline="30000" dirty="0"/>
              <a:t>e</a:t>
            </a:r>
            <a:r>
              <a:rPr lang="fr-BE" sz="2100" dirty="0"/>
              <a:t> avec 564 participations</a:t>
            </a:r>
            <a:endParaRPr lang="fr-FR" sz="21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85720" y="6143644"/>
            <a:ext cx="299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100" dirty="0"/>
              <a:t>4</a:t>
            </a:r>
            <a:r>
              <a:rPr lang="fr-BE" sz="2100" baseline="30000" dirty="0"/>
              <a:t>e</a:t>
            </a:r>
            <a:r>
              <a:rPr lang="fr-BE" sz="2100" dirty="0"/>
              <a:t> avec 474 participations</a:t>
            </a:r>
            <a:endParaRPr lang="fr-FR" sz="2100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670" y="4662354"/>
            <a:ext cx="1826751" cy="149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 4" descr="LOGO 3.jpg">
            <a:extLst>
              <a:ext uri="{FF2B5EF4-FFF2-40B4-BE49-F238E27FC236}">
                <a16:creationId xmlns:a16="http://schemas.microsoft.com/office/drawing/2014/main" id="{1D5F080C-4582-4A46-AE95-54581CB5FDE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pic>
        <p:nvPicPr>
          <p:cNvPr id="17" name="Image 4" descr="LOGO 3.jpg">
            <a:extLst>
              <a:ext uri="{FF2B5EF4-FFF2-40B4-BE49-F238E27FC236}">
                <a16:creationId xmlns:a16="http://schemas.microsoft.com/office/drawing/2014/main" id="{0E07E1B5-8182-4CB7-AFC8-C3E442C7817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18559" y="255897"/>
            <a:ext cx="768284" cy="802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7C4787-ED09-3640-5EA1-1B2DF8D1D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handshake in a heart shape&#10;&#10;AI-generated content may be incorrect.">
            <a:extLst>
              <a:ext uri="{FF2B5EF4-FFF2-40B4-BE49-F238E27FC236}">
                <a16:creationId xmlns:a16="http://schemas.microsoft.com/office/drawing/2014/main" id="{213A4C12-9EAC-86AF-190A-56F9472102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5747"/>
          <a:stretch>
            <a:fillRect/>
          </a:stretch>
        </p:blipFill>
        <p:spPr>
          <a:xfrm>
            <a:off x="2641851" y="10"/>
            <a:ext cx="6502149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F6B0830-432E-76F9-8D51-F0116F738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320" y="1161288"/>
            <a:ext cx="2578608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2400">
                <a:solidFill>
                  <a:schemeClr val="bg1"/>
                </a:solidFill>
              </a:rPr>
              <a:t>Merci à nos aidants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86B4E-AE41-6ACC-BCB3-D6438C44F1DF}"/>
              </a:ext>
            </a:extLst>
          </p:cNvPr>
          <p:cNvSpPr txBox="1"/>
          <p:nvPr/>
        </p:nvSpPr>
        <p:spPr>
          <a:xfrm>
            <a:off x="278320" y="2718054"/>
            <a:ext cx="2579180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>
                <a:solidFill>
                  <a:schemeClr val="bg1"/>
                </a:solidFill>
              </a:rPr>
              <a:t>Un immense merci à </a:t>
            </a:r>
            <a:r>
              <a:rPr lang="en-US" sz="1500" dirty="0" err="1">
                <a:solidFill>
                  <a:schemeClr val="bg1"/>
                </a:solidFill>
              </a:rPr>
              <a:t>nos</a:t>
            </a:r>
            <a:r>
              <a:rPr lang="en-US" sz="1500" dirty="0">
                <a:solidFill>
                  <a:schemeClr val="bg1"/>
                </a:solidFill>
              </a:rPr>
              <a:t> aidants </a:t>
            </a:r>
            <a:r>
              <a:rPr lang="en-US" sz="1500" dirty="0" err="1">
                <a:solidFill>
                  <a:schemeClr val="bg1"/>
                </a:solidFill>
              </a:rPr>
              <a:t>bénévoles</a:t>
            </a:r>
            <a:r>
              <a:rPr lang="en-US" sz="1500" dirty="0">
                <a:solidFill>
                  <a:schemeClr val="bg1"/>
                </a:solidFill>
              </a:rPr>
              <a:t> – du challenge </a:t>
            </a:r>
            <a:r>
              <a:rPr lang="en-US" sz="1500" dirty="0" err="1">
                <a:solidFill>
                  <a:schemeClr val="bg1"/>
                </a:solidFill>
              </a:rPr>
              <a:t>ou</a:t>
            </a:r>
            <a:r>
              <a:rPr lang="en-US" sz="1500" dirty="0">
                <a:solidFill>
                  <a:schemeClr val="bg1"/>
                </a:solidFill>
              </a:rPr>
              <a:t> de </a:t>
            </a:r>
            <a:r>
              <a:rPr lang="en-US" sz="1500" dirty="0" err="1">
                <a:solidFill>
                  <a:schemeClr val="bg1"/>
                </a:solidFill>
              </a:rPr>
              <a:t>chaque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organisation</a:t>
            </a:r>
            <a:r>
              <a:rPr lang="en-US" sz="1500" dirty="0">
                <a:solidFill>
                  <a:schemeClr val="bg1"/>
                </a:solidFill>
              </a:rPr>
              <a:t>.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Vous </a:t>
            </a:r>
            <a:r>
              <a:rPr lang="en-US" sz="1500" dirty="0" err="1">
                <a:solidFill>
                  <a:schemeClr val="bg1"/>
                </a:solidFill>
              </a:rPr>
              <a:t>êtes</a:t>
            </a:r>
            <a:r>
              <a:rPr lang="en-US" sz="1500" dirty="0">
                <a:solidFill>
                  <a:schemeClr val="bg1"/>
                </a:solidFill>
              </a:rPr>
              <a:t> les premiers </a:t>
            </a:r>
            <a:r>
              <a:rPr lang="en-US" sz="1500" dirty="0" err="1">
                <a:solidFill>
                  <a:schemeClr val="bg1"/>
                </a:solidFill>
              </a:rPr>
              <a:t>arrivés</a:t>
            </a:r>
            <a:r>
              <a:rPr lang="en-US" sz="1500" dirty="0">
                <a:solidFill>
                  <a:schemeClr val="bg1"/>
                </a:solidFill>
              </a:rPr>
              <a:t>, les </a:t>
            </a:r>
            <a:r>
              <a:rPr lang="en-US" sz="1500" dirty="0" err="1">
                <a:solidFill>
                  <a:schemeClr val="bg1"/>
                </a:solidFill>
              </a:rPr>
              <a:t>derniers</a:t>
            </a:r>
            <a:r>
              <a:rPr lang="en-US" sz="1500" dirty="0">
                <a:solidFill>
                  <a:schemeClr val="bg1"/>
                </a:solidFill>
              </a:rPr>
              <a:t> partis,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 err="1">
                <a:solidFill>
                  <a:schemeClr val="bg1"/>
                </a:solidFill>
              </a:rPr>
              <a:t>ceux</a:t>
            </a:r>
            <a:r>
              <a:rPr lang="en-US" sz="1500" dirty="0">
                <a:solidFill>
                  <a:schemeClr val="bg1"/>
                </a:solidFill>
              </a:rPr>
              <a:t> qui </a:t>
            </a:r>
            <a:r>
              <a:rPr lang="en-US" sz="1500" dirty="0" err="1">
                <a:solidFill>
                  <a:schemeClr val="bg1"/>
                </a:solidFill>
              </a:rPr>
              <a:t>rassurent</a:t>
            </a:r>
            <a:r>
              <a:rPr lang="en-US" sz="1500" dirty="0">
                <a:solidFill>
                  <a:schemeClr val="bg1"/>
                </a:solidFill>
              </a:rPr>
              <a:t>, </a:t>
            </a:r>
            <a:r>
              <a:rPr lang="en-US" sz="1500" dirty="0" err="1">
                <a:solidFill>
                  <a:schemeClr val="bg1"/>
                </a:solidFill>
              </a:rPr>
              <a:t>encouragent</a:t>
            </a:r>
            <a:r>
              <a:rPr lang="en-US" sz="1500" dirty="0">
                <a:solidFill>
                  <a:schemeClr val="bg1"/>
                </a:solidFill>
              </a:rPr>
              <a:t>, </a:t>
            </a:r>
            <a:r>
              <a:rPr lang="en-US" sz="1500" dirty="0" err="1">
                <a:solidFill>
                  <a:schemeClr val="bg1"/>
                </a:solidFill>
              </a:rPr>
              <a:t>installent</a:t>
            </a:r>
            <a:r>
              <a:rPr lang="en-US" sz="1500" dirty="0">
                <a:solidFill>
                  <a:schemeClr val="bg1"/>
                </a:solidFill>
              </a:rPr>
              <a:t>, </a:t>
            </a:r>
            <a:r>
              <a:rPr lang="en-US" sz="1500" dirty="0" err="1">
                <a:solidFill>
                  <a:schemeClr val="bg1"/>
                </a:solidFill>
              </a:rPr>
              <a:t>rangent</a:t>
            </a:r>
            <a:r>
              <a:rPr lang="en-US" sz="1500" dirty="0">
                <a:solidFill>
                  <a:schemeClr val="bg1"/>
                </a:solidFill>
              </a:rPr>
              <a:t>, </a:t>
            </a:r>
            <a:r>
              <a:rPr lang="en-US" sz="1500" dirty="0" err="1">
                <a:solidFill>
                  <a:schemeClr val="bg1"/>
                </a:solidFill>
              </a:rPr>
              <a:t>sourient</a:t>
            </a:r>
            <a:r>
              <a:rPr lang="en-US" sz="1500" dirty="0">
                <a:solidFill>
                  <a:schemeClr val="bg1"/>
                </a:solidFill>
              </a:rPr>
              <a:t>…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Grâce à vous, </a:t>
            </a:r>
            <a:r>
              <a:rPr lang="en-US" sz="1500" dirty="0" err="1">
                <a:solidFill>
                  <a:schemeClr val="bg1"/>
                </a:solidFill>
              </a:rPr>
              <a:t>chaque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événement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devient</a:t>
            </a:r>
            <a:r>
              <a:rPr lang="en-US" sz="1500" dirty="0">
                <a:solidFill>
                  <a:schemeClr val="bg1"/>
                </a:solidFill>
              </a:rPr>
              <a:t> un moment de partage et de </a:t>
            </a:r>
            <a:r>
              <a:rPr lang="en-US" sz="1500" dirty="0" err="1">
                <a:solidFill>
                  <a:schemeClr val="bg1"/>
                </a:solidFill>
              </a:rPr>
              <a:t>fierté</a:t>
            </a:r>
            <a:r>
              <a:rPr lang="en-US" sz="1500" dirty="0">
                <a:solidFill>
                  <a:schemeClr val="bg1"/>
                </a:solidFill>
              </a:rPr>
              <a:t>.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Merci d’être le </a:t>
            </a:r>
            <a:r>
              <a:rPr lang="en-US" sz="1500" dirty="0" err="1">
                <a:solidFill>
                  <a:schemeClr val="bg1"/>
                </a:solidFill>
              </a:rPr>
              <a:t>cœur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battant</a:t>
            </a:r>
            <a:r>
              <a:rPr lang="en-US" sz="1500" dirty="0">
                <a:solidFill>
                  <a:schemeClr val="bg1"/>
                </a:solidFill>
              </a:rPr>
              <a:t> de </a:t>
            </a:r>
            <a:r>
              <a:rPr lang="en-US" sz="1500" dirty="0" err="1">
                <a:solidFill>
                  <a:schemeClr val="bg1"/>
                </a:solidFill>
              </a:rPr>
              <a:t>notre</a:t>
            </a:r>
            <a:r>
              <a:rPr lang="en-US" sz="1500" dirty="0">
                <a:solidFill>
                  <a:schemeClr val="bg1"/>
                </a:solidFill>
              </a:rPr>
              <a:t> Challenge.</a:t>
            </a:r>
          </a:p>
        </p:txBody>
      </p:sp>
      <p:pic>
        <p:nvPicPr>
          <p:cNvPr id="16" name="Image 4" descr="LOGO 3.jpg">
            <a:extLst>
              <a:ext uri="{FF2B5EF4-FFF2-40B4-BE49-F238E27FC236}">
                <a16:creationId xmlns:a16="http://schemas.microsoft.com/office/drawing/2014/main" id="{59DC6F1A-2EB5-7D06-4E01-C2E41D68BB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pic>
        <p:nvPicPr>
          <p:cNvPr id="17" name="Image 4" descr="LOGO 3.jpg">
            <a:extLst>
              <a:ext uri="{FF2B5EF4-FFF2-40B4-BE49-F238E27FC236}">
                <a16:creationId xmlns:a16="http://schemas.microsoft.com/office/drawing/2014/main" id="{842E91EF-A6E5-4543-7B4D-6AA86205BA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8559" y="255897"/>
            <a:ext cx="768284" cy="80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3082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58" y="71415"/>
            <a:ext cx="8358247" cy="1285884"/>
          </a:xfrm>
        </p:spPr>
        <p:txBody>
          <a:bodyPr>
            <a:normAutofit fontScale="90000"/>
          </a:bodyPr>
          <a:lstStyle/>
          <a:p>
            <a:r>
              <a:rPr lang="fr-BE" dirty="0"/>
              <a:t>Facilitez vous la vie </a:t>
            </a:r>
            <a:br>
              <a:rPr lang="fr-BE" dirty="0"/>
            </a:br>
            <a:r>
              <a:rPr lang="fr-BE" dirty="0"/>
              <a:t>Créer votre compte sur le site !</a:t>
            </a:r>
            <a:endParaRPr lang="fr-FR" dirty="0"/>
          </a:p>
        </p:txBody>
      </p:sp>
      <p:pic>
        <p:nvPicPr>
          <p:cNvPr id="16" name="Image 4" descr="LOGO 3.jpg">
            <a:extLst>
              <a:ext uri="{FF2B5EF4-FFF2-40B4-BE49-F238E27FC236}">
                <a16:creationId xmlns:a16="http://schemas.microsoft.com/office/drawing/2014/main" id="{1D5F080C-4582-4A46-AE95-54581CB5FD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pic>
        <p:nvPicPr>
          <p:cNvPr id="17" name="Image 4" descr="LOGO 3.jpg">
            <a:extLst>
              <a:ext uri="{FF2B5EF4-FFF2-40B4-BE49-F238E27FC236}">
                <a16:creationId xmlns:a16="http://schemas.microsoft.com/office/drawing/2014/main" id="{0E07E1B5-8182-4CB7-AFC8-C3E442C781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8559" y="255897"/>
            <a:ext cx="768284" cy="802153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D010C46-6686-931D-ED6F-DE8B2E58C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65182"/>
            <a:ext cx="5034780" cy="3133626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B443DD4-3C1C-1AED-537C-55AC7B738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082" y="2705601"/>
            <a:ext cx="3355712" cy="4126864"/>
          </a:xfrm>
          <a:prstGeom prst="rect">
            <a:avLst/>
          </a:prstGeom>
        </p:spPr>
      </p:pic>
      <p:pic>
        <p:nvPicPr>
          <p:cNvPr id="5" name="Picture 4" descr="A close up of a text&#10;&#10;AI-generated content may be incorrect.">
            <a:extLst>
              <a:ext uri="{FF2B5EF4-FFF2-40B4-BE49-F238E27FC236}">
                <a16:creationId xmlns:a16="http://schemas.microsoft.com/office/drawing/2014/main" id="{3DC6B6BE-6D21-B4DC-200D-3C61ED664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1729982"/>
            <a:ext cx="6925642" cy="1352739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46CFF54E-F021-ED45-FCB9-40338F1866E1}"/>
              </a:ext>
            </a:extLst>
          </p:cNvPr>
          <p:cNvSpPr/>
          <p:nvPr/>
        </p:nvSpPr>
        <p:spPr>
          <a:xfrm rot="16913481">
            <a:off x="5376163" y="1784350"/>
            <a:ext cx="764238" cy="8049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25DFC00-EB5B-4740-373B-9734114C35E3}"/>
              </a:ext>
            </a:extLst>
          </p:cNvPr>
          <p:cNvSpPr/>
          <p:nvPr/>
        </p:nvSpPr>
        <p:spPr>
          <a:xfrm rot="3007479">
            <a:off x="7043303" y="3053279"/>
            <a:ext cx="764238" cy="11943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ZoneTexte 9">
            <a:extLst>
              <a:ext uri="{FF2B5EF4-FFF2-40B4-BE49-F238E27FC236}">
                <a16:creationId xmlns:a16="http://schemas.microsoft.com/office/drawing/2014/main" id="{CC483A6A-2FC4-6994-EA71-822EFF0618F1}"/>
              </a:ext>
            </a:extLst>
          </p:cNvPr>
          <p:cNvSpPr txBox="1"/>
          <p:nvPr/>
        </p:nvSpPr>
        <p:spPr>
          <a:xfrm>
            <a:off x="530005" y="5061638"/>
            <a:ext cx="318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Pré-remplissage du formulaire :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79DEA5-EB2B-2BCE-74BB-1184B8751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F0D9C63-157B-0718-CE33-E12478426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797" y="586855"/>
            <a:ext cx="3172575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500" dirty="0">
                <a:solidFill>
                  <a:srgbClr val="FFFFFF"/>
                </a:solidFill>
              </a:rPr>
              <a:t>PETITE DISTANCE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Image 4" descr="LOGO 3.jpg">
            <a:extLst>
              <a:ext uri="{FF2B5EF4-FFF2-40B4-BE49-F238E27FC236}">
                <a16:creationId xmlns:a16="http://schemas.microsoft.com/office/drawing/2014/main" id="{9A139CD0-8CAD-5FA0-4A41-8435F6622B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graphicFrame>
        <p:nvGraphicFramePr>
          <p:cNvPr id="34" name="TextBox 3">
            <a:extLst>
              <a:ext uri="{FF2B5EF4-FFF2-40B4-BE49-F238E27FC236}">
                <a16:creationId xmlns:a16="http://schemas.microsoft.com/office/drawing/2014/main" id="{E19DE6D0-C3A1-CD03-5EA8-5BC4C32FD8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975808"/>
              </p:ext>
            </p:extLst>
          </p:nvPr>
        </p:nvGraphicFramePr>
        <p:xfrm>
          <a:off x="4877368" y="649480"/>
          <a:ext cx="3646835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>
            <a:extLst>
              <a:ext uri="{FF2B5EF4-FFF2-40B4-BE49-F238E27FC236}">
                <a16:creationId xmlns:a16="http://schemas.microsoft.com/office/drawing/2014/main" id="{BB11B4E8-A23C-5876-61CA-A80749CA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3" y="5353867"/>
            <a:ext cx="1421453" cy="1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56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50A6B-28A7-96E9-B034-9B1BC4CB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7BD8CB-F022-AF1A-4EAD-913F6F6CA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58" y="71415"/>
            <a:ext cx="8358247" cy="1285884"/>
          </a:xfrm>
        </p:spPr>
        <p:txBody>
          <a:bodyPr>
            <a:normAutofit fontScale="90000"/>
          </a:bodyPr>
          <a:lstStyle/>
          <a:p>
            <a:r>
              <a:rPr lang="fr-BE" dirty="0"/>
              <a:t>Votre photo dans </a:t>
            </a:r>
            <a:br>
              <a:rPr lang="fr-BE" dirty="0"/>
            </a:br>
            <a:r>
              <a:rPr lang="fr-BE" dirty="0"/>
              <a:t>les classements !?!</a:t>
            </a:r>
            <a:endParaRPr lang="fr-FR" dirty="0"/>
          </a:p>
        </p:txBody>
      </p:sp>
      <p:pic>
        <p:nvPicPr>
          <p:cNvPr id="16" name="Image 4" descr="LOGO 3.jpg">
            <a:extLst>
              <a:ext uri="{FF2B5EF4-FFF2-40B4-BE49-F238E27FC236}">
                <a16:creationId xmlns:a16="http://schemas.microsoft.com/office/drawing/2014/main" id="{E68FFEDE-C1A4-D438-8790-DF397A9FF4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pic>
        <p:nvPicPr>
          <p:cNvPr id="17" name="Image 4" descr="LOGO 3.jpg">
            <a:extLst>
              <a:ext uri="{FF2B5EF4-FFF2-40B4-BE49-F238E27FC236}">
                <a16:creationId xmlns:a16="http://schemas.microsoft.com/office/drawing/2014/main" id="{9AE40244-0B80-BB7F-A660-6E5E751E4A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8559" y="255897"/>
            <a:ext cx="768284" cy="802153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4BFC191-CA81-D141-165A-FD53B4012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65182"/>
            <a:ext cx="5034780" cy="313362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1A037D9-0F23-1642-A2E9-CFA123C181FE}"/>
              </a:ext>
            </a:extLst>
          </p:cNvPr>
          <p:cNvSpPr/>
          <p:nvPr/>
        </p:nvSpPr>
        <p:spPr>
          <a:xfrm rot="16913481">
            <a:off x="4931849" y="2115003"/>
            <a:ext cx="764238" cy="8049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1EB4EFB-C7AC-0D12-D549-59C7810475ED}"/>
              </a:ext>
            </a:extLst>
          </p:cNvPr>
          <p:cNvSpPr/>
          <p:nvPr/>
        </p:nvSpPr>
        <p:spPr>
          <a:xfrm rot="3007479">
            <a:off x="7043303" y="3053279"/>
            <a:ext cx="764238" cy="11943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ZoneTexte 9">
            <a:extLst>
              <a:ext uri="{FF2B5EF4-FFF2-40B4-BE49-F238E27FC236}">
                <a16:creationId xmlns:a16="http://schemas.microsoft.com/office/drawing/2014/main" id="{845E50C0-E79C-4F5E-676D-C9586AFB8C2B}"/>
              </a:ext>
            </a:extLst>
          </p:cNvPr>
          <p:cNvSpPr txBox="1"/>
          <p:nvPr/>
        </p:nvSpPr>
        <p:spPr>
          <a:xfrm>
            <a:off x="530005" y="5061638"/>
            <a:ext cx="3328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Page Personnelle </a:t>
            </a:r>
          </a:p>
          <a:p>
            <a:r>
              <a:rPr lang="fr-BE" dirty="0">
                <a:sym typeface="Wingdings" panose="05000000000000000000" pitchFamily="2" charset="2"/>
              </a:rPr>
              <a:t> 1</a:t>
            </a:r>
            <a:r>
              <a:rPr lang="fr-BE" baseline="30000" dirty="0">
                <a:sym typeface="Wingdings" panose="05000000000000000000" pitchFamily="2" charset="2"/>
              </a:rPr>
              <a:t>er</a:t>
            </a:r>
            <a:r>
              <a:rPr lang="fr-BE" dirty="0">
                <a:sym typeface="Wingdings" panose="05000000000000000000" pitchFamily="2" charset="2"/>
              </a:rPr>
              <a:t> click sur </a:t>
            </a:r>
            <a:r>
              <a:rPr lang="fr-BE" dirty="0"/>
              <a:t>Charger une photo</a:t>
            </a:r>
          </a:p>
          <a:p>
            <a:r>
              <a:rPr lang="fr-BE" dirty="0">
                <a:sym typeface="Wingdings" panose="05000000000000000000" pitchFamily="2" charset="2"/>
              </a:rPr>
              <a:t> 2</a:t>
            </a:r>
            <a:r>
              <a:rPr lang="fr-BE" baseline="30000" dirty="0">
                <a:sym typeface="Wingdings" panose="05000000000000000000" pitchFamily="2" charset="2"/>
              </a:rPr>
              <a:t>e</a:t>
            </a:r>
            <a:r>
              <a:rPr lang="fr-BE" dirty="0">
                <a:sym typeface="Wingdings" panose="05000000000000000000" pitchFamily="2" charset="2"/>
              </a:rPr>
              <a:t> sur « Charger/</a:t>
            </a:r>
            <a:r>
              <a:rPr lang="fr-BE" dirty="0" err="1">
                <a:sym typeface="Wingdings" panose="05000000000000000000" pitchFamily="2" charset="2"/>
              </a:rPr>
              <a:t>Upload</a:t>
            </a:r>
            <a:r>
              <a:rPr lang="fr-BE" dirty="0">
                <a:sym typeface="Wingdings" panose="05000000000000000000" pitchFamily="2" charset="2"/>
              </a:rPr>
              <a:t> »</a:t>
            </a:r>
            <a:endParaRPr lang="fr-FR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726E63C-0FDC-DF96-BFCE-BCEEF3A19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174592"/>
            <a:ext cx="3562847" cy="2143424"/>
          </a:xfrm>
          <a:prstGeom prst="rect">
            <a:avLst/>
          </a:prstGeom>
        </p:spPr>
      </p:pic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84DE141-AE45-532B-345D-D31BA1518A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115"/>
          <a:stretch>
            <a:fillRect/>
          </a:stretch>
        </p:blipFill>
        <p:spPr>
          <a:xfrm>
            <a:off x="5796136" y="1470338"/>
            <a:ext cx="2990706" cy="2600688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6EC1EFA5-92C7-F602-DD0C-01969528E03F}"/>
              </a:ext>
            </a:extLst>
          </p:cNvPr>
          <p:cNvSpPr/>
          <p:nvPr/>
        </p:nvSpPr>
        <p:spPr>
          <a:xfrm rot="2456826">
            <a:off x="6260313" y="3924089"/>
            <a:ext cx="764238" cy="8049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95885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CEF27-48F2-7DB8-0ACB-B8E9A99CB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174819"/>
            <a:ext cx="3281363" cy="2858363"/>
          </a:xfrm>
        </p:spPr>
        <p:txBody>
          <a:bodyPr>
            <a:normAutofit/>
          </a:bodyPr>
          <a:lstStyle/>
          <a:p>
            <a:pPr algn="l"/>
            <a:r>
              <a:rPr lang="fr-FR" sz="3000">
                <a:solidFill>
                  <a:schemeClr val="bg1"/>
                </a:solidFill>
              </a:rPr>
              <a:t>Et maintenant, sans plus attendre, passons au tirage !</a:t>
            </a:r>
            <a:br>
              <a:rPr lang="fr-FR" sz="3000">
                <a:solidFill>
                  <a:schemeClr val="bg1"/>
                </a:solidFill>
              </a:rPr>
            </a:br>
            <a:endParaRPr lang="en-BE" sz="30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EB7FC-98C9-59FB-DACB-FC2801420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414180"/>
            <a:ext cx="3283344" cy="1594508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Le suspense est à son comble...</a:t>
            </a:r>
          </a:p>
          <a:p>
            <a:pPr algn="l"/>
            <a:endParaRPr lang="fr-FR" dirty="0">
              <a:solidFill>
                <a:schemeClr val="bg1"/>
              </a:solidFill>
            </a:endParaRPr>
          </a:p>
          <a:p>
            <a:pPr algn="l"/>
            <a:r>
              <a:rPr lang="fr-FR" dirty="0">
                <a:solidFill>
                  <a:schemeClr val="bg1"/>
                </a:solidFill>
              </a:rPr>
              <a:t>Le premier gagnant est...</a:t>
            </a:r>
            <a:endParaRPr lang="en-BE" dirty="0">
              <a:solidFill>
                <a:schemeClr val="bg1"/>
              </a:solidFill>
            </a:endParaRPr>
          </a:p>
        </p:txBody>
      </p:sp>
      <p:pic>
        <p:nvPicPr>
          <p:cNvPr id="5" name="Picture 4" descr="A bottle exploding with a few images of chocolates&#10;&#10;AI-generated content may be incorrect.">
            <a:extLst>
              <a:ext uri="{FF2B5EF4-FFF2-40B4-BE49-F238E27FC236}">
                <a16:creationId xmlns:a16="http://schemas.microsoft.com/office/drawing/2014/main" id="{DC462D4D-59E8-DB44-6C93-8AEB8D176B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37" r="2" b="2"/>
          <a:stretch>
            <a:fillRect/>
          </a:stretch>
        </p:blipFill>
        <p:spPr>
          <a:xfrm>
            <a:off x="4261757" y="1"/>
            <a:ext cx="4882243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23558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23559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82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37673" y="348865"/>
            <a:ext cx="7288583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MERCI </a:t>
            </a:r>
            <a:b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POUR VOTRE PRESENCE !</a:t>
            </a:r>
          </a:p>
        </p:txBody>
      </p:sp>
      <p:pic>
        <p:nvPicPr>
          <p:cNvPr id="16" name="Image 4" descr="LOGO 3.jpg">
            <a:extLst>
              <a:ext uri="{FF2B5EF4-FFF2-40B4-BE49-F238E27FC236}">
                <a16:creationId xmlns:a16="http://schemas.microsoft.com/office/drawing/2014/main" id="{1D5F080C-4582-4A46-AE95-54581CB5FD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pic>
        <p:nvPicPr>
          <p:cNvPr id="17" name="Image 4" descr="LOGO 3.jpg">
            <a:extLst>
              <a:ext uri="{FF2B5EF4-FFF2-40B4-BE49-F238E27FC236}">
                <a16:creationId xmlns:a16="http://schemas.microsoft.com/office/drawing/2014/main" id="{0E07E1B5-8182-4CB7-AFC8-C3E442C781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8559" y="255897"/>
            <a:ext cx="768284" cy="802153"/>
          </a:xfrm>
          <a:prstGeom prst="rect">
            <a:avLst/>
          </a:prstGeom>
        </p:spPr>
      </p:pic>
      <p:graphicFrame>
        <p:nvGraphicFramePr>
          <p:cNvPr id="22" name="Titre 1">
            <a:extLst>
              <a:ext uri="{FF2B5EF4-FFF2-40B4-BE49-F238E27FC236}">
                <a16:creationId xmlns:a16="http://schemas.microsoft.com/office/drawing/2014/main" id="{97DDBF20-DD4A-F378-1675-816092BBC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599999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BF06E80-DBEC-E2CE-CA87-E54DA912FF2A}"/>
              </a:ext>
            </a:extLst>
          </p:cNvPr>
          <p:cNvSpPr/>
          <p:nvPr/>
        </p:nvSpPr>
        <p:spPr>
          <a:xfrm>
            <a:off x="6223334" y="6093296"/>
            <a:ext cx="2880320" cy="548995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On a tout donné !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56988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Petite distance</a:t>
            </a:r>
            <a:endParaRPr lang="fr-FR" dirty="0"/>
          </a:p>
        </p:txBody>
      </p:sp>
      <p:pic>
        <p:nvPicPr>
          <p:cNvPr id="5" name="Image 4" descr="LOG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4AC26FB8-66B3-4D79-8D84-E309707A2C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D0D61D-5B74-4141-B2B7-809391A16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735255"/>
              </p:ext>
            </p:extLst>
          </p:nvPr>
        </p:nvGraphicFramePr>
        <p:xfrm>
          <a:off x="179512" y="1820658"/>
          <a:ext cx="8784976" cy="493464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31769">
                  <a:extLst>
                    <a:ext uri="{9D8B030D-6E8A-4147-A177-3AD203B41FA5}">
                      <a16:colId xmlns:a16="http://schemas.microsoft.com/office/drawing/2014/main" val="1473115865"/>
                    </a:ext>
                  </a:extLst>
                </a:gridCol>
                <a:gridCol w="1789851">
                  <a:extLst>
                    <a:ext uri="{9D8B030D-6E8A-4147-A177-3AD203B41FA5}">
                      <a16:colId xmlns:a16="http://schemas.microsoft.com/office/drawing/2014/main" val="3937112427"/>
                    </a:ext>
                  </a:extLst>
                </a:gridCol>
                <a:gridCol w="1750943">
                  <a:extLst>
                    <a:ext uri="{9D8B030D-6E8A-4147-A177-3AD203B41FA5}">
                      <a16:colId xmlns:a16="http://schemas.microsoft.com/office/drawing/2014/main" val="3138638944"/>
                    </a:ext>
                  </a:extLst>
                </a:gridCol>
                <a:gridCol w="2507523">
                  <a:extLst>
                    <a:ext uri="{9D8B030D-6E8A-4147-A177-3AD203B41FA5}">
                      <a16:colId xmlns:a16="http://schemas.microsoft.com/office/drawing/2014/main" val="992228619"/>
                    </a:ext>
                  </a:extLst>
                </a:gridCol>
                <a:gridCol w="1318611">
                  <a:extLst>
                    <a:ext uri="{9D8B030D-6E8A-4147-A177-3AD203B41FA5}">
                      <a16:colId xmlns:a16="http://schemas.microsoft.com/office/drawing/2014/main" val="2015499587"/>
                    </a:ext>
                  </a:extLst>
                </a:gridCol>
                <a:gridCol w="886279">
                  <a:extLst>
                    <a:ext uri="{9D8B030D-6E8A-4147-A177-3AD203B41FA5}">
                      <a16:colId xmlns:a16="http://schemas.microsoft.com/office/drawing/2014/main" val="3187583272"/>
                    </a:ext>
                  </a:extLst>
                </a:gridCol>
              </a:tblGrid>
              <a:tr h="641792"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u="none" strike="noStrike" dirty="0">
                          <a:effectLst/>
                        </a:rPr>
                        <a:t>Pl.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1" u="none" strike="noStrike" dirty="0">
                          <a:effectLst/>
                        </a:rPr>
                        <a:t>Nom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1" u="none" strike="noStrike">
                          <a:effectLst/>
                        </a:rPr>
                        <a:t>Prénom</a:t>
                      </a:r>
                      <a:endParaRPr lang="fr-B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1" u="none" strike="noStrike">
                          <a:effectLst/>
                        </a:rPr>
                        <a:t>Club</a:t>
                      </a:r>
                      <a:endParaRPr lang="fr-B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u="none" strike="noStrike" dirty="0">
                          <a:effectLst/>
                        </a:rPr>
                        <a:t>Nb </a:t>
                      </a:r>
                      <a:r>
                        <a:rPr lang="fr-BE" sz="2000" b="1" u="none" strike="noStrike" dirty="0" err="1">
                          <a:effectLst/>
                        </a:rPr>
                        <a:t>tot</a:t>
                      </a:r>
                      <a:r>
                        <a:rPr lang="fr-BE" sz="2000" b="1" u="none" strike="noStrike" dirty="0">
                          <a:effectLst/>
                        </a:rPr>
                        <a:t> courses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u="none" strike="noStrike" dirty="0">
                          <a:effectLst/>
                        </a:rPr>
                        <a:t>Points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499766"/>
                  </a:ext>
                </a:extLst>
              </a:tr>
              <a:tr h="37360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>
                          <a:effectLst/>
                        </a:rPr>
                        <a:t>1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Jessica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793190"/>
                  </a:ext>
                </a:extLst>
              </a:tr>
              <a:tr h="684932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2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MAESFRANCKX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Adelaïde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1839701"/>
                  </a:ext>
                </a:extLst>
              </a:tr>
              <a:tr h="37360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3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WAUQUIER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Sylvie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 &amp; 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226441"/>
                  </a:ext>
                </a:extLst>
              </a:tr>
              <a:tr h="37360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>
                          <a:effectLst/>
                        </a:rPr>
                        <a:t>4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Shirley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5409304"/>
                  </a:ext>
                </a:extLst>
              </a:tr>
              <a:tr h="37360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5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FORTEMPS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Elizabeth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0706631"/>
                  </a:ext>
                </a:extLst>
              </a:tr>
              <a:tr h="37360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6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Isabelle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Esm/jcpm fontaine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6066671"/>
                  </a:ext>
                </a:extLst>
              </a:tr>
              <a:tr h="37360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7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Amelita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132337"/>
                  </a:ext>
                </a:extLst>
              </a:tr>
              <a:tr h="37360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8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 VOOREN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&amp; Joy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9779507"/>
                  </a:ext>
                </a:extLst>
              </a:tr>
              <a:tr h="37360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9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DENISSIO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Namsey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JC Estinnes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2777383"/>
                  </a:ext>
                </a:extLst>
              </a:tr>
              <a:tr h="389166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10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NOTO MILLEFIORI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Giulia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RTBracquegnies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941135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C655431F-6BAF-48B8-B661-D0730B86F063}"/>
              </a:ext>
            </a:extLst>
          </p:cNvPr>
          <p:cNvSpPr txBox="1">
            <a:spLocks/>
          </p:cNvSpPr>
          <p:nvPr/>
        </p:nvSpPr>
        <p:spPr>
          <a:xfrm>
            <a:off x="684682" y="1070713"/>
            <a:ext cx="7774633" cy="749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Top 10 - Femmes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444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/>
              <a:t>Petite distance</a:t>
            </a:r>
            <a:endParaRPr lang="fr-FR" dirty="0"/>
          </a:p>
        </p:txBody>
      </p:sp>
      <p:pic>
        <p:nvPicPr>
          <p:cNvPr id="5" name="Image 4" descr="LOG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4AC26FB8-66B3-4D79-8D84-E309707A2C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D0D61D-5B74-4141-B2B7-809391A16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384516"/>
              </p:ext>
            </p:extLst>
          </p:nvPr>
        </p:nvGraphicFramePr>
        <p:xfrm>
          <a:off x="179512" y="1916831"/>
          <a:ext cx="8856984" cy="465283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36128">
                  <a:extLst>
                    <a:ext uri="{9D8B030D-6E8A-4147-A177-3AD203B41FA5}">
                      <a16:colId xmlns:a16="http://schemas.microsoft.com/office/drawing/2014/main" val="1473115865"/>
                    </a:ext>
                  </a:extLst>
                </a:gridCol>
                <a:gridCol w="1804522">
                  <a:extLst>
                    <a:ext uri="{9D8B030D-6E8A-4147-A177-3AD203B41FA5}">
                      <a16:colId xmlns:a16="http://schemas.microsoft.com/office/drawing/2014/main" val="3937112427"/>
                    </a:ext>
                  </a:extLst>
                </a:gridCol>
                <a:gridCol w="1765295">
                  <a:extLst>
                    <a:ext uri="{9D8B030D-6E8A-4147-A177-3AD203B41FA5}">
                      <a16:colId xmlns:a16="http://schemas.microsoft.com/office/drawing/2014/main" val="3138638944"/>
                    </a:ext>
                  </a:extLst>
                </a:gridCol>
                <a:gridCol w="2528076">
                  <a:extLst>
                    <a:ext uri="{9D8B030D-6E8A-4147-A177-3AD203B41FA5}">
                      <a16:colId xmlns:a16="http://schemas.microsoft.com/office/drawing/2014/main" val="992228619"/>
                    </a:ext>
                  </a:extLst>
                </a:gridCol>
                <a:gridCol w="1329420">
                  <a:extLst>
                    <a:ext uri="{9D8B030D-6E8A-4147-A177-3AD203B41FA5}">
                      <a16:colId xmlns:a16="http://schemas.microsoft.com/office/drawing/2014/main" val="2015499587"/>
                    </a:ext>
                  </a:extLst>
                </a:gridCol>
                <a:gridCol w="893543">
                  <a:extLst>
                    <a:ext uri="{9D8B030D-6E8A-4147-A177-3AD203B41FA5}">
                      <a16:colId xmlns:a16="http://schemas.microsoft.com/office/drawing/2014/main" val="3187583272"/>
                    </a:ext>
                  </a:extLst>
                </a:gridCol>
              </a:tblGrid>
              <a:tr h="667359"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u="none" strike="noStrike" dirty="0">
                          <a:effectLst/>
                        </a:rPr>
                        <a:t>Pl.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1" u="none" strike="noStrike" dirty="0">
                          <a:effectLst/>
                        </a:rPr>
                        <a:t>Nom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1" u="none" strike="noStrike" dirty="0">
                          <a:effectLst/>
                        </a:rPr>
                        <a:t>Prénom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2000" b="1" u="none" strike="noStrike" dirty="0">
                          <a:effectLst/>
                        </a:rPr>
                        <a:t>Club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u="none" strike="noStrike" dirty="0">
                          <a:effectLst/>
                        </a:rPr>
                        <a:t>Nb </a:t>
                      </a:r>
                      <a:r>
                        <a:rPr lang="fr-BE" sz="2000" b="1" u="none" strike="noStrike" dirty="0" err="1">
                          <a:effectLst/>
                        </a:rPr>
                        <a:t>tot</a:t>
                      </a:r>
                      <a:r>
                        <a:rPr lang="fr-BE" sz="2000" b="1" u="none" strike="noStrike" dirty="0">
                          <a:effectLst/>
                        </a:rPr>
                        <a:t> courses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000" b="1" u="none" strike="noStrike" dirty="0">
                          <a:effectLst/>
                        </a:rPr>
                        <a:t>Points</a:t>
                      </a:r>
                      <a:endParaRPr lang="fr-B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499766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>
                          <a:effectLst/>
                        </a:rPr>
                        <a:t>1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DESHAYES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793190"/>
                  </a:ext>
                </a:extLst>
              </a:tr>
              <a:tr h="4729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2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TEMMERMAN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Cedric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CRAC/JCPMF Fontaine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1839701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3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ECHTERBILLE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Francois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226441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>
                          <a:effectLst/>
                        </a:rPr>
                        <a:t>4</a:t>
                      </a:r>
                      <a:endParaRPr lang="x-non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D'AURILIO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Simeon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 Forestoise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5409304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5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Demeke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JC </a:t>
                      </a:r>
                      <a:r>
                        <a:rPr lang="fr-B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Estinnes</a:t>
                      </a:r>
                      <a:endParaRPr lang="fr-B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0706631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6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ECHTERBILLE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Pierre-Alex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6066671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7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CONTO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Ludovic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132337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8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POELAERT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FRT Binche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9779507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9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2777383"/>
                  </a:ext>
                </a:extLst>
              </a:tr>
              <a:tr h="404670">
                <a:tc>
                  <a:txBody>
                    <a:bodyPr/>
                    <a:lstStyle/>
                    <a:p>
                      <a:pPr algn="ctr" fontAlgn="b"/>
                      <a:r>
                        <a:rPr lang="x-none" sz="2000" u="none" strike="noStrike" dirty="0">
                          <a:effectLst/>
                        </a:rPr>
                        <a:t>10</a:t>
                      </a:r>
                      <a:endParaRPr lang="x-non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Jozef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941135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C655431F-6BAF-48B8-B661-D0730B86F063}"/>
              </a:ext>
            </a:extLst>
          </p:cNvPr>
          <p:cNvSpPr txBox="1">
            <a:spLocks/>
          </p:cNvSpPr>
          <p:nvPr/>
        </p:nvSpPr>
        <p:spPr>
          <a:xfrm>
            <a:off x="684682" y="1070713"/>
            <a:ext cx="7774633" cy="749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Top 10 - Hommes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72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Petite distance</a:t>
            </a:r>
            <a:endParaRPr lang="fr-FR" dirty="0"/>
          </a:p>
        </p:txBody>
      </p:sp>
      <p:pic>
        <p:nvPicPr>
          <p:cNvPr id="5" name="Image 4" descr="LOG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4AC26FB8-66B3-4D79-8D84-E309707A2C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C655431F-6BAF-48B8-B661-D0730B86F063}"/>
              </a:ext>
            </a:extLst>
          </p:cNvPr>
          <p:cNvSpPr txBox="1">
            <a:spLocks/>
          </p:cNvSpPr>
          <p:nvPr/>
        </p:nvSpPr>
        <p:spPr>
          <a:xfrm>
            <a:off x="684682" y="1070713"/>
            <a:ext cx="7774633" cy="749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Podiums- Femmes</a:t>
            </a:r>
            <a:endParaRPr lang="fr-FR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2EB0EE-8721-4EE4-ACEF-264DF77DF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254382"/>
              </p:ext>
            </p:extLst>
          </p:nvPr>
        </p:nvGraphicFramePr>
        <p:xfrm>
          <a:off x="323530" y="1700808"/>
          <a:ext cx="8568951" cy="491260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44205">
                  <a:extLst>
                    <a:ext uri="{9D8B030D-6E8A-4147-A177-3AD203B41FA5}">
                      <a16:colId xmlns:a16="http://schemas.microsoft.com/office/drawing/2014/main" val="9458059"/>
                    </a:ext>
                  </a:extLst>
                </a:gridCol>
                <a:gridCol w="2066982">
                  <a:extLst>
                    <a:ext uri="{9D8B030D-6E8A-4147-A177-3AD203B41FA5}">
                      <a16:colId xmlns:a16="http://schemas.microsoft.com/office/drawing/2014/main" val="3527120579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1054573270"/>
                    </a:ext>
                  </a:extLst>
                </a:gridCol>
                <a:gridCol w="2769354">
                  <a:extLst>
                    <a:ext uri="{9D8B030D-6E8A-4147-A177-3AD203B41FA5}">
                      <a16:colId xmlns:a16="http://schemas.microsoft.com/office/drawing/2014/main" val="1704821452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3836806475"/>
                    </a:ext>
                  </a:extLst>
                </a:gridCol>
              </a:tblGrid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Juniors dames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6091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Nom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Prénom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Club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Points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3485205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effectLst/>
                        </a:rPr>
                        <a:t>1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FORTEMPS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Elizabeth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99359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BARDAXOGLOU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626886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BAUDSON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317003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1888821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Espoirs dames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3181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Place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6439485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NOTO MILLEFIORI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Giulia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RTBracquegnies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05687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POELAERT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FRT Binche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3660361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HECQ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026982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7409785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Séniores Dames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7540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61452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Jessica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046978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MAESFRANCKX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Adelaïde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3966428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 VOOREN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Célia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&amp; Joy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01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177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E0EFE-A156-1D3D-12E3-52296B845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2D93DD-7018-81B5-FF36-5F6859EA2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Petite distance</a:t>
            </a:r>
            <a:endParaRPr lang="fr-FR" dirty="0"/>
          </a:p>
        </p:txBody>
      </p:sp>
      <p:pic>
        <p:nvPicPr>
          <p:cNvPr id="5" name="Image 4" descr="LOGO 3.jpg">
            <a:extLst>
              <a:ext uri="{FF2B5EF4-FFF2-40B4-BE49-F238E27FC236}">
                <a16:creationId xmlns:a16="http://schemas.microsoft.com/office/drawing/2014/main" id="{F4A4CDD3-7429-F478-EB41-6CC8F85404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204A6DA6-56E4-10C8-8A51-07B29D6495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9681145F-653E-B60A-B7B3-E12EB9A69280}"/>
              </a:ext>
            </a:extLst>
          </p:cNvPr>
          <p:cNvSpPr txBox="1">
            <a:spLocks/>
          </p:cNvSpPr>
          <p:nvPr/>
        </p:nvSpPr>
        <p:spPr>
          <a:xfrm>
            <a:off x="684682" y="1070713"/>
            <a:ext cx="7774633" cy="749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Podiums- Femmes</a:t>
            </a:r>
            <a:endParaRPr lang="fr-FR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74B68AE-29B1-1EB4-17DA-FEA4CBE60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320962"/>
              </p:ext>
            </p:extLst>
          </p:nvPr>
        </p:nvGraphicFramePr>
        <p:xfrm>
          <a:off x="323530" y="1700808"/>
          <a:ext cx="8568951" cy="491260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44205">
                  <a:extLst>
                    <a:ext uri="{9D8B030D-6E8A-4147-A177-3AD203B41FA5}">
                      <a16:colId xmlns:a16="http://schemas.microsoft.com/office/drawing/2014/main" val="9458059"/>
                    </a:ext>
                  </a:extLst>
                </a:gridCol>
                <a:gridCol w="2066982">
                  <a:extLst>
                    <a:ext uri="{9D8B030D-6E8A-4147-A177-3AD203B41FA5}">
                      <a16:colId xmlns:a16="http://schemas.microsoft.com/office/drawing/2014/main" val="3527120579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1054573270"/>
                    </a:ext>
                  </a:extLst>
                </a:gridCol>
                <a:gridCol w="2769354">
                  <a:extLst>
                    <a:ext uri="{9D8B030D-6E8A-4147-A177-3AD203B41FA5}">
                      <a16:colId xmlns:a16="http://schemas.microsoft.com/office/drawing/2014/main" val="1704821452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3836806475"/>
                    </a:ext>
                  </a:extLst>
                </a:gridCol>
              </a:tblGrid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Aînées 1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6091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Nom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Prénom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Club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Points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3485205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effectLst/>
                        </a:rPr>
                        <a:t>1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Shirley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99359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DUROY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Hélène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trottineurs de Soignies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626886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STULAK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317003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1888821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Aînées 2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3181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Place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6439485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WAUQUIER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Sylvie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 &amp; 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05687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Isabelle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Esm/jcpm fontaine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3660361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Amelita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026982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7409785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Aînées 3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7540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61452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Arielle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046978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MACHIELS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LaHestRun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3966428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BOSMANS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JC Estinnes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01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3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7C656-1D85-D5F7-7DD2-5FBD656CF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8169C-49F0-4417-0AE5-FE1C1D881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Petite distance</a:t>
            </a:r>
            <a:endParaRPr lang="fr-FR" dirty="0"/>
          </a:p>
        </p:txBody>
      </p:sp>
      <p:pic>
        <p:nvPicPr>
          <p:cNvPr id="5" name="Image 4" descr="LOGO 3.jpg">
            <a:extLst>
              <a:ext uri="{FF2B5EF4-FFF2-40B4-BE49-F238E27FC236}">
                <a16:creationId xmlns:a16="http://schemas.microsoft.com/office/drawing/2014/main" id="{0AC8368E-0A01-3484-B437-5433A2F56A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57D917A7-AD25-BF94-11BD-838FB6F2C4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332F2FA-3D0E-747B-9E8E-FBDCBB66550E}"/>
              </a:ext>
            </a:extLst>
          </p:cNvPr>
          <p:cNvSpPr txBox="1">
            <a:spLocks/>
          </p:cNvSpPr>
          <p:nvPr/>
        </p:nvSpPr>
        <p:spPr>
          <a:xfrm>
            <a:off x="684682" y="1070713"/>
            <a:ext cx="7774633" cy="749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Podiums- Femmes</a:t>
            </a:r>
            <a:endParaRPr lang="fr-FR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062DDB7-17EE-6B56-F1A8-6652A5804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32889"/>
              </p:ext>
            </p:extLst>
          </p:nvPr>
        </p:nvGraphicFramePr>
        <p:xfrm>
          <a:off x="323530" y="1700808"/>
          <a:ext cx="8568951" cy="491260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44205">
                  <a:extLst>
                    <a:ext uri="{9D8B030D-6E8A-4147-A177-3AD203B41FA5}">
                      <a16:colId xmlns:a16="http://schemas.microsoft.com/office/drawing/2014/main" val="9458059"/>
                    </a:ext>
                  </a:extLst>
                </a:gridCol>
                <a:gridCol w="2066982">
                  <a:extLst>
                    <a:ext uri="{9D8B030D-6E8A-4147-A177-3AD203B41FA5}">
                      <a16:colId xmlns:a16="http://schemas.microsoft.com/office/drawing/2014/main" val="3527120579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1054573270"/>
                    </a:ext>
                  </a:extLst>
                </a:gridCol>
                <a:gridCol w="2769354">
                  <a:extLst>
                    <a:ext uri="{9D8B030D-6E8A-4147-A177-3AD203B41FA5}">
                      <a16:colId xmlns:a16="http://schemas.microsoft.com/office/drawing/2014/main" val="1704821452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3836806475"/>
                    </a:ext>
                  </a:extLst>
                </a:gridCol>
              </a:tblGrid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Aînées 4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6091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Nom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Prénom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Club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Points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3485205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effectLst/>
                        </a:rPr>
                        <a:t>1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GUERIN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Veronique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99359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VANESSE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Myriam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ATCC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626886"/>
                  </a:ext>
                </a:extLst>
              </a:tr>
              <a:tr h="191741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POIVRE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Véronique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3170032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1888821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Aînées 5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3181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Place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6439485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Brigitte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05687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MEESSENS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Jocelyne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THURE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3660361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Fabienne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026982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7409785"/>
                  </a:ext>
                </a:extLst>
              </a:tr>
              <a:tr h="3288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Aînées 6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975400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614526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1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Jocelyne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0469783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DANIEL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Christiane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JC </a:t>
                      </a:r>
                      <a:r>
                        <a:rPr lang="fr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Estinnes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3966428"/>
                  </a:ext>
                </a:extLst>
              </a:tr>
              <a:tr h="185307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Christiane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01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36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D715A-C8C0-955C-69FC-F1EE3A32B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A2F32D-4554-BE33-6FD3-73DB296AB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84" y="288333"/>
            <a:ext cx="7774633" cy="749945"/>
          </a:xfrm>
        </p:spPr>
        <p:txBody>
          <a:bodyPr>
            <a:normAutofit/>
          </a:bodyPr>
          <a:lstStyle/>
          <a:p>
            <a:r>
              <a:rPr lang="fr-BE" dirty="0"/>
              <a:t>Petite distance</a:t>
            </a:r>
            <a:endParaRPr lang="fr-FR" dirty="0"/>
          </a:p>
        </p:txBody>
      </p:sp>
      <p:pic>
        <p:nvPicPr>
          <p:cNvPr id="5" name="Image 4" descr="LOGO 3.jpg">
            <a:extLst>
              <a:ext uri="{FF2B5EF4-FFF2-40B4-BE49-F238E27FC236}">
                <a16:creationId xmlns:a16="http://schemas.microsoft.com/office/drawing/2014/main" id="{12E942FB-889D-B152-7F36-0AEB35F3B2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255896"/>
            <a:ext cx="768284" cy="802153"/>
          </a:xfrm>
          <a:prstGeom prst="rect">
            <a:avLst/>
          </a:prstGeom>
        </p:spPr>
      </p:pic>
      <p:pic>
        <p:nvPicPr>
          <p:cNvPr id="4" name="Image 4" descr="LOGO 3.jpg">
            <a:extLst>
              <a:ext uri="{FF2B5EF4-FFF2-40B4-BE49-F238E27FC236}">
                <a16:creationId xmlns:a16="http://schemas.microsoft.com/office/drawing/2014/main" id="{BAD0C17A-78EC-8B41-327D-40FA8A321F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55897"/>
            <a:ext cx="768284" cy="80215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76007E37-1ECA-1761-4943-E5A42007C914}"/>
              </a:ext>
            </a:extLst>
          </p:cNvPr>
          <p:cNvSpPr txBox="1">
            <a:spLocks/>
          </p:cNvSpPr>
          <p:nvPr/>
        </p:nvSpPr>
        <p:spPr>
          <a:xfrm>
            <a:off x="684682" y="1070713"/>
            <a:ext cx="7774633" cy="749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/>
              <a:t>Podiums- Femmes</a:t>
            </a:r>
            <a:endParaRPr lang="fr-FR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9ABF26-12C5-B84B-F4D8-A4479AD5B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078265"/>
              </p:ext>
            </p:extLst>
          </p:nvPr>
        </p:nvGraphicFramePr>
        <p:xfrm>
          <a:off x="287524" y="2517064"/>
          <a:ext cx="8568951" cy="25202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44205">
                  <a:extLst>
                    <a:ext uri="{9D8B030D-6E8A-4147-A177-3AD203B41FA5}">
                      <a16:colId xmlns:a16="http://schemas.microsoft.com/office/drawing/2014/main" val="9458059"/>
                    </a:ext>
                  </a:extLst>
                </a:gridCol>
                <a:gridCol w="2066982">
                  <a:extLst>
                    <a:ext uri="{9D8B030D-6E8A-4147-A177-3AD203B41FA5}">
                      <a16:colId xmlns:a16="http://schemas.microsoft.com/office/drawing/2014/main" val="3527120579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1054573270"/>
                    </a:ext>
                  </a:extLst>
                </a:gridCol>
                <a:gridCol w="2769354">
                  <a:extLst>
                    <a:ext uri="{9D8B030D-6E8A-4147-A177-3AD203B41FA5}">
                      <a16:colId xmlns:a16="http://schemas.microsoft.com/office/drawing/2014/main" val="1704821452"/>
                    </a:ext>
                  </a:extLst>
                </a:gridCol>
                <a:gridCol w="1244205">
                  <a:extLst>
                    <a:ext uri="{9D8B030D-6E8A-4147-A177-3AD203B41FA5}">
                      <a16:colId xmlns:a16="http://schemas.microsoft.com/office/drawing/2014/main" val="3836806475"/>
                    </a:ext>
                  </a:extLst>
                </a:gridCol>
              </a:tblGrid>
              <a:tr h="56966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1800" b="1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Aînées 7</a:t>
                      </a:r>
                      <a:endParaRPr lang="fr-B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-non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60912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 dirty="0">
                          <a:effectLst/>
                        </a:rPr>
                        <a:t>Nom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Prénom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Club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800" u="none" strike="noStrike">
                          <a:effectLst/>
                        </a:rPr>
                        <a:t>Points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3485205"/>
                  </a:ext>
                </a:extLst>
              </a:tr>
              <a:tr h="491779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 dirty="0">
                          <a:effectLst/>
                        </a:rPr>
                        <a:t>1</a:t>
                      </a:r>
                      <a:endParaRPr lang="x-non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SCOUBEAU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Anne-Marie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99359"/>
                  </a:ext>
                </a:extLst>
              </a:tr>
              <a:tr h="491779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2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BEELEN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Lisette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JC Estinnes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626886"/>
                  </a:ext>
                </a:extLst>
              </a:tr>
              <a:tr h="491779">
                <a:tc>
                  <a:txBody>
                    <a:bodyPr/>
                    <a:lstStyle/>
                    <a:p>
                      <a:pPr algn="ctr" fontAlgn="b"/>
                      <a:r>
                        <a:rPr lang="x-none" sz="1800" u="none" strike="noStrike">
                          <a:effectLst/>
                        </a:rPr>
                        <a:t>3</a:t>
                      </a:r>
                      <a:endParaRPr lang="x-non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317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1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635</TotalTime>
  <Words>1560</Words>
  <Application>Microsoft Office PowerPoint</Application>
  <PresentationFormat>On-screen Show (4:3)</PresentationFormat>
  <Paragraphs>1095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 Theme</vt:lpstr>
      <vt:lpstr>Remise des prix  –  Challenge Hainaut 2025</vt:lpstr>
      <vt:lpstr>Sponsors</vt:lpstr>
      <vt:lpstr>PETITE DISTANCE</vt:lpstr>
      <vt:lpstr>Petite distance</vt:lpstr>
      <vt:lpstr>Petite distance</vt:lpstr>
      <vt:lpstr>Petite distance</vt:lpstr>
      <vt:lpstr>Petite distance</vt:lpstr>
      <vt:lpstr>Petite distance</vt:lpstr>
      <vt:lpstr>Petite distance</vt:lpstr>
      <vt:lpstr>Petite distance</vt:lpstr>
      <vt:lpstr>Petite distance</vt:lpstr>
      <vt:lpstr>Petite distance</vt:lpstr>
      <vt:lpstr>Petite distance</vt:lpstr>
      <vt:lpstr>ENTRACTE</vt:lpstr>
      <vt:lpstr>Calendrier 2025</vt:lpstr>
      <vt:lpstr>Calendrier 2026</vt:lpstr>
      <vt:lpstr>Les chiffres de 2025</vt:lpstr>
      <vt:lpstr>GRANDE DISTANCE</vt:lpstr>
      <vt:lpstr>Grande distance</vt:lpstr>
      <vt:lpstr>Grande distance</vt:lpstr>
      <vt:lpstr>Grande distance</vt:lpstr>
      <vt:lpstr>Grande distance</vt:lpstr>
      <vt:lpstr>Grande distance</vt:lpstr>
      <vt:lpstr>Grande distance</vt:lpstr>
      <vt:lpstr>Grande distance</vt:lpstr>
      <vt:lpstr>Grande distance</vt:lpstr>
      <vt:lpstr>Classement des clubs par participations</vt:lpstr>
      <vt:lpstr>Merci à nos aidants</vt:lpstr>
      <vt:lpstr>Facilitez vous la vie  Créer votre compte sur le site !</vt:lpstr>
      <vt:lpstr>Votre photo dans  les classements !?!</vt:lpstr>
      <vt:lpstr>Et maintenant, sans plus attendre, passons au tirage ! </vt:lpstr>
      <vt:lpstr>MERCI  POUR VOTRE PRESENCE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Maxime Doyen</dc:creator>
  <cp:lastModifiedBy>Maxime Doyen</cp:lastModifiedBy>
  <cp:revision>63</cp:revision>
  <dcterms:created xsi:type="dcterms:W3CDTF">2025-01-02T23:18:48Z</dcterms:created>
  <dcterms:modified xsi:type="dcterms:W3CDTF">2026-01-09T23:11:20Z</dcterms:modified>
</cp:coreProperties>
</file>